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C3E5A2-10AC-467E-9773-87D7255760BC}" v="4" dt="2025-05-05T15:26:57.7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720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Březovská" userId="4313d813-9ebc-4518-9c65-0516840dc44d" providerId="ADAL" clId="{07C3E5A2-10AC-467E-9773-87D7255760BC}"/>
    <pc:docChg chg="undo custSel addSld delSld modSld sldOrd">
      <pc:chgData name="Eva Březovská" userId="4313d813-9ebc-4518-9c65-0516840dc44d" providerId="ADAL" clId="{07C3E5A2-10AC-467E-9773-87D7255760BC}" dt="2025-05-13T08:08:26.113" v="4201" actId="20577"/>
      <pc:docMkLst>
        <pc:docMk/>
      </pc:docMkLst>
      <pc:sldChg chg="addSp delSp modSp mod">
        <pc:chgData name="Eva Březovská" userId="4313d813-9ebc-4518-9c65-0516840dc44d" providerId="ADAL" clId="{07C3E5A2-10AC-467E-9773-87D7255760BC}" dt="2025-04-14T06:10:14.194" v="2" actId="26606"/>
        <pc:sldMkLst>
          <pc:docMk/>
          <pc:sldMk cId="1588993462" sldId="256"/>
        </pc:sldMkLst>
        <pc:spChg chg="mod">
          <ac:chgData name="Eva Březovská" userId="4313d813-9ebc-4518-9c65-0516840dc44d" providerId="ADAL" clId="{07C3E5A2-10AC-467E-9773-87D7255760BC}" dt="2025-04-14T06:10:14.183" v="1" actId="26606"/>
          <ac:spMkLst>
            <pc:docMk/>
            <pc:sldMk cId="1588993462" sldId="256"/>
            <ac:spMk id="2" creationId="{55D5178A-1E82-39D6-BC70-17191B08E88F}"/>
          </ac:spMkLst>
        </pc:spChg>
        <pc:spChg chg="add">
          <ac:chgData name="Eva Březovská" userId="4313d813-9ebc-4518-9c65-0516840dc44d" providerId="ADAL" clId="{07C3E5A2-10AC-467E-9773-87D7255760BC}" dt="2025-04-14T06:10:14.194" v="2" actId="26606"/>
          <ac:spMkLst>
            <pc:docMk/>
            <pc:sldMk cId="1588993462" sldId="256"/>
            <ac:spMk id="37" creationId="{B81933D1-5615-42C7-9C0B-4EB7105CCE2D}"/>
          </ac:spMkLst>
        </pc:spChg>
        <pc:spChg chg="add">
          <ac:chgData name="Eva Březovská" userId="4313d813-9ebc-4518-9c65-0516840dc44d" providerId="ADAL" clId="{07C3E5A2-10AC-467E-9773-87D7255760BC}" dt="2025-04-14T06:10:14.194" v="2" actId="26606"/>
          <ac:spMkLst>
            <pc:docMk/>
            <pc:sldMk cId="1588993462" sldId="256"/>
            <ac:spMk id="39" creationId="{B089A89A-1E9C-4761-9DFF-53C275FBF870}"/>
          </ac:spMkLst>
        </pc:spChg>
        <pc:spChg chg="add">
          <ac:chgData name="Eva Březovská" userId="4313d813-9ebc-4518-9c65-0516840dc44d" providerId="ADAL" clId="{07C3E5A2-10AC-467E-9773-87D7255760BC}" dt="2025-04-14T06:10:14.194" v="2" actId="26606"/>
          <ac:spMkLst>
            <pc:docMk/>
            <pc:sldMk cId="1588993462" sldId="256"/>
            <ac:spMk id="40" creationId="{E18F6E8B-15ED-43C7-94BA-91549A651C73}"/>
          </ac:spMkLst>
        </pc:spChg>
        <pc:spChg chg="add">
          <ac:chgData name="Eva Březovská" userId="4313d813-9ebc-4518-9c65-0516840dc44d" providerId="ADAL" clId="{07C3E5A2-10AC-467E-9773-87D7255760BC}" dt="2025-04-14T06:10:14.194" v="2" actId="26606"/>
          <ac:spMkLst>
            <pc:docMk/>
            <pc:sldMk cId="1588993462" sldId="256"/>
            <ac:spMk id="41" creationId="{19C9EAEA-39D0-4B0E-A0EB-51E7B26740B1}"/>
          </ac:spMkLst>
        </pc:spChg>
        <pc:grpChg chg="add">
          <ac:chgData name="Eva Březovská" userId="4313d813-9ebc-4518-9c65-0516840dc44d" providerId="ADAL" clId="{07C3E5A2-10AC-467E-9773-87D7255760BC}" dt="2025-04-14T06:10:14.194" v="2" actId="26606"/>
          <ac:grpSpMkLst>
            <pc:docMk/>
            <pc:sldMk cId="1588993462" sldId="256"/>
            <ac:grpSpMk id="42" creationId="{032D8612-31EB-44CF-A1D0-14FD4C705424}"/>
          </ac:grpSpMkLst>
        </pc:grpChg>
      </pc:sldChg>
      <pc:sldChg chg="modSp mod">
        <pc:chgData name="Eva Březovská" userId="4313d813-9ebc-4518-9c65-0516840dc44d" providerId="ADAL" clId="{07C3E5A2-10AC-467E-9773-87D7255760BC}" dt="2025-05-13T07:52:25.169" v="4188" actId="20577"/>
        <pc:sldMkLst>
          <pc:docMk/>
          <pc:sldMk cId="3875932946" sldId="257"/>
        </pc:sldMkLst>
        <pc:spChg chg="mod">
          <ac:chgData name="Eva Březovská" userId="4313d813-9ebc-4518-9c65-0516840dc44d" providerId="ADAL" clId="{07C3E5A2-10AC-467E-9773-87D7255760BC}" dt="2025-05-05T15:08:55.126" v="61" actId="20577"/>
          <ac:spMkLst>
            <pc:docMk/>
            <pc:sldMk cId="3875932946" sldId="257"/>
            <ac:spMk id="2" creationId="{211BC0BE-826A-B108-C596-CC9089FE2FA2}"/>
          </ac:spMkLst>
        </pc:spChg>
        <pc:spChg chg="mod">
          <ac:chgData name="Eva Březovská" userId="4313d813-9ebc-4518-9c65-0516840dc44d" providerId="ADAL" clId="{07C3E5A2-10AC-467E-9773-87D7255760BC}" dt="2025-05-13T07:52:25.169" v="4188" actId="20577"/>
          <ac:spMkLst>
            <pc:docMk/>
            <pc:sldMk cId="3875932946" sldId="257"/>
            <ac:spMk id="3" creationId="{4A666EBC-0AA5-C781-7AEA-C9A1601C551F}"/>
          </ac:spMkLst>
        </pc:spChg>
      </pc:sldChg>
      <pc:sldChg chg="modSp new del mod">
        <pc:chgData name="Eva Březovská" userId="4313d813-9ebc-4518-9c65-0516840dc44d" providerId="ADAL" clId="{07C3E5A2-10AC-467E-9773-87D7255760BC}" dt="2025-05-05T15:22:14.217" v="942" actId="2696"/>
        <pc:sldMkLst>
          <pc:docMk/>
          <pc:sldMk cId="1839752147" sldId="258"/>
        </pc:sldMkLst>
      </pc:sldChg>
      <pc:sldChg chg="modSp add mod">
        <pc:chgData name="Eva Březovská" userId="4313d813-9ebc-4518-9c65-0516840dc44d" providerId="ADAL" clId="{07C3E5A2-10AC-467E-9773-87D7255760BC}" dt="2025-05-13T07:52:39.566" v="4192" actId="20577"/>
        <pc:sldMkLst>
          <pc:docMk/>
          <pc:sldMk cId="3456488930" sldId="259"/>
        </pc:sldMkLst>
        <pc:spChg chg="mod">
          <ac:chgData name="Eva Březovská" userId="4313d813-9ebc-4518-9c65-0516840dc44d" providerId="ADAL" clId="{07C3E5A2-10AC-467E-9773-87D7255760BC}" dt="2025-05-05T15:21:49.221" v="937"/>
          <ac:spMkLst>
            <pc:docMk/>
            <pc:sldMk cId="3456488930" sldId="259"/>
            <ac:spMk id="2" creationId="{07A2D824-6B4A-7A98-22CA-2A342971B228}"/>
          </ac:spMkLst>
        </pc:spChg>
        <pc:spChg chg="mod">
          <ac:chgData name="Eva Březovská" userId="4313d813-9ebc-4518-9c65-0516840dc44d" providerId="ADAL" clId="{07C3E5A2-10AC-467E-9773-87D7255760BC}" dt="2025-05-13T07:52:39.566" v="4192" actId="20577"/>
          <ac:spMkLst>
            <pc:docMk/>
            <pc:sldMk cId="3456488930" sldId="259"/>
            <ac:spMk id="3" creationId="{1D6A3870-15EF-BB1C-B726-33FA45D2A9C0}"/>
          </ac:spMkLst>
        </pc:spChg>
      </pc:sldChg>
      <pc:sldChg chg="new del">
        <pc:chgData name="Eva Březovská" userId="4313d813-9ebc-4518-9c65-0516840dc44d" providerId="ADAL" clId="{07C3E5A2-10AC-467E-9773-87D7255760BC}" dt="2025-05-05T15:22:44.493" v="944" actId="47"/>
        <pc:sldMkLst>
          <pc:docMk/>
          <pc:sldMk cId="2948078764" sldId="260"/>
        </pc:sldMkLst>
      </pc:sldChg>
      <pc:sldChg chg="modSp add mod">
        <pc:chgData name="Eva Březovská" userId="4313d813-9ebc-4518-9c65-0516840dc44d" providerId="ADAL" clId="{07C3E5A2-10AC-467E-9773-87D7255760BC}" dt="2025-05-05T15:24:08.854" v="1349" actId="20577"/>
        <pc:sldMkLst>
          <pc:docMk/>
          <pc:sldMk cId="3366893989" sldId="260"/>
        </pc:sldMkLst>
        <pc:spChg chg="mod">
          <ac:chgData name="Eva Březovská" userId="4313d813-9ebc-4518-9c65-0516840dc44d" providerId="ADAL" clId="{07C3E5A2-10AC-467E-9773-87D7255760BC}" dt="2025-05-05T15:23:06.210" v="981" actId="20577"/>
          <ac:spMkLst>
            <pc:docMk/>
            <pc:sldMk cId="3366893989" sldId="260"/>
            <ac:spMk id="2" creationId="{3FB8799C-A9AA-08B6-6C6B-452A17426F1A}"/>
          </ac:spMkLst>
        </pc:spChg>
        <pc:spChg chg="mod">
          <ac:chgData name="Eva Březovská" userId="4313d813-9ebc-4518-9c65-0516840dc44d" providerId="ADAL" clId="{07C3E5A2-10AC-467E-9773-87D7255760BC}" dt="2025-05-05T15:24:08.854" v="1349" actId="20577"/>
          <ac:spMkLst>
            <pc:docMk/>
            <pc:sldMk cId="3366893989" sldId="260"/>
            <ac:spMk id="3" creationId="{1F30EB94-797C-4E2F-D55C-56CE1400E57B}"/>
          </ac:spMkLst>
        </pc:spChg>
      </pc:sldChg>
      <pc:sldChg chg="modSp add mod">
        <pc:chgData name="Eva Březovská" userId="4313d813-9ebc-4518-9c65-0516840dc44d" providerId="ADAL" clId="{07C3E5A2-10AC-467E-9773-87D7255760BC}" dt="2025-05-05T15:28:21.038" v="1612" actId="20577"/>
        <pc:sldMkLst>
          <pc:docMk/>
          <pc:sldMk cId="3969288678" sldId="261"/>
        </pc:sldMkLst>
        <pc:spChg chg="mod">
          <ac:chgData name="Eva Březovská" userId="4313d813-9ebc-4518-9c65-0516840dc44d" providerId="ADAL" clId="{07C3E5A2-10AC-467E-9773-87D7255760BC}" dt="2025-05-05T15:25:35.182" v="1378" actId="20577"/>
          <ac:spMkLst>
            <pc:docMk/>
            <pc:sldMk cId="3969288678" sldId="261"/>
            <ac:spMk id="2" creationId="{601DF399-1CD8-B676-B182-84881B74CC75}"/>
          </ac:spMkLst>
        </pc:spChg>
        <pc:spChg chg="mod">
          <ac:chgData name="Eva Březovská" userId="4313d813-9ebc-4518-9c65-0516840dc44d" providerId="ADAL" clId="{07C3E5A2-10AC-467E-9773-87D7255760BC}" dt="2025-05-05T15:28:21.038" v="1612" actId="20577"/>
          <ac:spMkLst>
            <pc:docMk/>
            <pc:sldMk cId="3969288678" sldId="261"/>
            <ac:spMk id="3" creationId="{92DF6521-4D14-07D2-ECFE-98B963FD35E1}"/>
          </ac:spMkLst>
        </pc:spChg>
      </pc:sldChg>
      <pc:sldChg chg="modSp add mod ord">
        <pc:chgData name="Eva Březovská" userId="4313d813-9ebc-4518-9c65-0516840dc44d" providerId="ADAL" clId="{07C3E5A2-10AC-467E-9773-87D7255760BC}" dt="2025-05-05T15:30:26.683" v="2004" actId="20577"/>
        <pc:sldMkLst>
          <pc:docMk/>
          <pc:sldMk cId="1859183963" sldId="262"/>
        </pc:sldMkLst>
        <pc:spChg chg="mod">
          <ac:chgData name="Eva Březovská" userId="4313d813-9ebc-4518-9c65-0516840dc44d" providerId="ADAL" clId="{07C3E5A2-10AC-467E-9773-87D7255760BC}" dt="2025-05-05T15:28:47.864" v="1647" actId="20577"/>
          <ac:spMkLst>
            <pc:docMk/>
            <pc:sldMk cId="1859183963" sldId="262"/>
            <ac:spMk id="2" creationId="{0C3DEA12-73C0-26AC-BF48-DDE1B1C6A2BE}"/>
          </ac:spMkLst>
        </pc:spChg>
        <pc:spChg chg="mod">
          <ac:chgData name="Eva Březovská" userId="4313d813-9ebc-4518-9c65-0516840dc44d" providerId="ADAL" clId="{07C3E5A2-10AC-467E-9773-87D7255760BC}" dt="2025-05-05T15:30:26.683" v="2004" actId="20577"/>
          <ac:spMkLst>
            <pc:docMk/>
            <pc:sldMk cId="1859183963" sldId="262"/>
            <ac:spMk id="3" creationId="{677EFE8F-BF25-A063-DCEE-039C35052AEA}"/>
          </ac:spMkLst>
        </pc:spChg>
      </pc:sldChg>
      <pc:sldChg chg="modSp add mod ord">
        <pc:chgData name="Eva Březovská" userId="4313d813-9ebc-4518-9c65-0516840dc44d" providerId="ADAL" clId="{07C3E5A2-10AC-467E-9773-87D7255760BC}" dt="2025-05-13T08:07:24.474" v="4199" actId="20577"/>
        <pc:sldMkLst>
          <pc:docMk/>
          <pc:sldMk cId="269319746" sldId="263"/>
        </pc:sldMkLst>
        <pc:spChg chg="mod">
          <ac:chgData name="Eva Březovská" userId="4313d813-9ebc-4518-9c65-0516840dc44d" providerId="ADAL" clId="{07C3E5A2-10AC-467E-9773-87D7255760BC}" dt="2025-05-05T15:40:53.078" v="3519" actId="20577"/>
          <ac:spMkLst>
            <pc:docMk/>
            <pc:sldMk cId="269319746" sldId="263"/>
            <ac:spMk id="2" creationId="{A4397A07-59D3-80E2-08A3-81447DF2D78E}"/>
          </ac:spMkLst>
        </pc:spChg>
        <pc:spChg chg="mod">
          <ac:chgData name="Eva Březovská" userId="4313d813-9ebc-4518-9c65-0516840dc44d" providerId="ADAL" clId="{07C3E5A2-10AC-467E-9773-87D7255760BC}" dt="2025-05-13T08:07:24.474" v="4199" actId="20577"/>
          <ac:spMkLst>
            <pc:docMk/>
            <pc:sldMk cId="269319746" sldId="263"/>
            <ac:spMk id="3" creationId="{2E6AC565-96B0-B912-C615-2B231F7D9039}"/>
          </ac:spMkLst>
        </pc:spChg>
      </pc:sldChg>
      <pc:sldChg chg="modSp add mod">
        <pc:chgData name="Eva Březovská" userId="4313d813-9ebc-4518-9c65-0516840dc44d" providerId="ADAL" clId="{07C3E5A2-10AC-467E-9773-87D7255760BC}" dt="2025-05-05T15:35:25.896" v="2947" actId="20577"/>
        <pc:sldMkLst>
          <pc:docMk/>
          <pc:sldMk cId="2333404811" sldId="264"/>
        </pc:sldMkLst>
        <pc:spChg chg="mod">
          <ac:chgData name="Eva Březovská" userId="4313d813-9ebc-4518-9c65-0516840dc44d" providerId="ADAL" clId="{07C3E5A2-10AC-467E-9773-87D7255760BC}" dt="2025-05-05T15:33:37.183" v="2541" actId="20577"/>
          <ac:spMkLst>
            <pc:docMk/>
            <pc:sldMk cId="2333404811" sldId="264"/>
            <ac:spMk id="2" creationId="{FFF37518-FA38-C9FE-FEB8-2A51622AEF7C}"/>
          </ac:spMkLst>
        </pc:spChg>
        <pc:spChg chg="mod">
          <ac:chgData name="Eva Březovská" userId="4313d813-9ebc-4518-9c65-0516840dc44d" providerId="ADAL" clId="{07C3E5A2-10AC-467E-9773-87D7255760BC}" dt="2025-05-05T15:35:25.896" v="2947" actId="20577"/>
          <ac:spMkLst>
            <pc:docMk/>
            <pc:sldMk cId="2333404811" sldId="264"/>
            <ac:spMk id="3" creationId="{09880EFE-DD7A-59BF-B48A-9810DB4EB37A}"/>
          </ac:spMkLst>
        </pc:spChg>
      </pc:sldChg>
      <pc:sldChg chg="modSp add mod">
        <pc:chgData name="Eva Březovská" userId="4313d813-9ebc-4518-9c65-0516840dc44d" providerId="ADAL" clId="{07C3E5A2-10AC-467E-9773-87D7255760BC}" dt="2025-05-13T08:08:26.113" v="4201" actId="20577"/>
        <pc:sldMkLst>
          <pc:docMk/>
          <pc:sldMk cId="3728007449" sldId="265"/>
        </pc:sldMkLst>
        <pc:spChg chg="mod">
          <ac:chgData name="Eva Březovská" userId="4313d813-9ebc-4518-9c65-0516840dc44d" providerId="ADAL" clId="{07C3E5A2-10AC-467E-9773-87D7255760BC}" dt="2025-05-05T15:36:54.683" v="3040" actId="20577"/>
          <ac:spMkLst>
            <pc:docMk/>
            <pc:sldMk cId="3728007449" sldId="265"/>
            <ac:spMk id="2" creationId="{67E42500-5ED2-C624-C743-25F1B88FDE5F}"/>
          </ac:spMkLst>
        </pc:spChg>
        <pc:spChg chg="mod">
          <ac:chgData name="Eva Březovská" userId="4313d813-9ebc-4518-9c65-0516840dc44d" providerId="ADAL" clId="{07C3E5A2-10AC-467E-9773-87D7255760BC}" dt="2025-05-13T08:08:26.113" v="4201" actId="20577"/>
          <ac:spMkLst>
            <pc:docMk/>
            <pc:sldMk cId="3728007449" sldId="265"/>
            <ac:spMk id="3" creationId="{1E1FB7E4-2427-1612-34EB-B2467712C4D1}"/>
          </ac:spMkLst>
        </pc:spChg>
      </pc:sldChg>
      <pc:sldChg chg="add">
        <pc:chgData name="Eva Březovská" userId="4313d813-9ebc-4518-9c65-0516840dc44d" providerId="ADAL" clId="{07C3E5A2-10AC-467E-9773-87D7255760BC}" dt="2025-05-05T15:40:35.644" v="3483" actId="2890"/>
        <pc:sldMkLst>
          <pc:docMk/>
          <pc:sldMk cId="1157930159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BF1BBA0-DB0E-8180-C0BE-753DB7513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8820168E-E566-7180-8379-96405A599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A041312-754C-A13C-D1F4-4FCBB51B2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0D01AFB1-6722-803F-755E-F05EF7BB1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388A4B2-7263-D606-FD56-21A92D4C8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227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B298902-F870-BA1C-17F7-BBE5CE6DA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5A925CA9-02C3-FCD8-C420-2DBE533B3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0777B73-9132-6595-FE77-960BF3E33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4AACFA9-2FC7-2D8E-6ACC-21B386B36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66E07B5E-A259-C52E-7BC7-7F96AE237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32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26A6117C-E0A9-4CEF-F6E4-CA0AACAE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5ABFC382-C630-5412-A917-B6540EF80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8E5651E6-211F-BF55-88AA-8D55C14AE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FD5CF757-3FC8-7814-A54D-862DA386A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F7172CE-A14B-7BDE-0287-41CBBCC0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09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4759948-4F72-199B-16BE-128FADBC4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2B92B37-1E97-886F-F772-8F9938CA1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310D956-A4F8-06EC-2C52-3D054311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B043739-13DA-C28A-7AA4-CDA28790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62DA6F0-7278-F01E-5A25-1B740DDC8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806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2604785-CDB4-E6EB-68A8-0A14AF66C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C9293D37-4195-484C-0A8F-83306EF61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C42E7DC-C776-B659-0B59-6A6702DE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FAA7B973-1CC7-38EE-DAC9-714502A3A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043CD56-4E43-8410-5034-0B3BE1D40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826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56E4305-2CBF-CED0-29B3-471066EDC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0B032DF-2FF2-39EC-0D4E-01F905DDF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DB5D380D-70AC-4563-648E-A79B84FC24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0E385832-B2F9-055D-59E1-2E46E64F3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0B3A7A17-EF78-3DC6-E67B-EF670CF72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683959E9-995E-FCA1-CBAB-DD539060D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5257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F940396-C513-B3FE-5101-17CB811F0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A2BF7871-55D8-5B88-88EB-19230A267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6C14027F-B7F8-E19E-DC48-E9E204122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DCEA6161-54D6-39B8-7D5F-E93031C9C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58D5FB49-7955-3277-D84C-09A2B2514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0D800B05-94DE-9BAE-853E-46FBA3F0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5721F5AB-8A41-56A2-8029-639BA70F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7F63AB85-4157-FD4E-04B0-AD268AF3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875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A27CCB2-0726-120A-9265-C364A1DE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5E977474-01C4-1866-B3C2-F4F5E7A58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B3C8970A-99B0-3B58-D474-FE3E3BD06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13A62660-B8DC-2A36-3CB4-A8F0CD306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8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BFD77D55-8E12-E702-018D-0B3A90955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9C9B6EC8-37B7-848A-27AB-2129AAD2F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4C1E2C83-2FFB-8478-9AB0-8E40DA15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97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B832ECC-3CAB-CAAF-5592-0A5BDAA53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5B207050-38FE-8235-25B3-BB693D93B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E1EC05B1-88EA-014A-25CE-F50A8C564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13ECDAB6-68C3-C313-850A-32B1AB6D3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DD159324-0089-2FC8-6FCB-E9557864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A46AB80A-0EC1-179B-F293-628D698A9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006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BFAEF54-FA50-9A03-B2EA-44EDFCB23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2D760A55-123F-72B0-A864-06FCCDF570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CDAA999A-4A57-4996-7D49-C6EB5A678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656A7524-85E5-1D86-5D88-ECAEB088C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C5E25088-F46E-3FEB-030A-934ACB82F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B73FD07D-5690-B0B4-9891-98A2BA0FB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28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22EAF2FB-743E-8134-B43B-8F196554B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A8A634E8-EC8E-FAD7-3170-7B6A13F86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F9DE9CF-F169-6988-E34D-52CA3DD68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341011-F403-4416-BEA0-A13D8C851A44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2A80EBC-81EF-DED2-F4D5-ED66415EC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6B7CAAE-C1ED-CE27-40C4-FFFE648CED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95DE96-CE50-4C06-9DFD-71E633AECA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30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9">
            <a:extLst>
              <a:ext uri="{FF2B5EF4-FFF2-40B4-BE49-F238E27FC236}">
                <a16:creationId xmlns:a16="http://schemas.microsoft.com/office/drawing/2014/main" xmlns="" id="{E18F6E8B-15ED-43C7-94BA-91549A651C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5D5178A-1E82-39D6-BC70-17191B08E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023754"/>
            <a:ext cx="4900144" cy="2736965"/>
          </a:xfrm>
        </p:spPr>
        <p:txBody>
          <a:bodyPr anchor="t">
            <a:normAutofit/>
          </a:bodyPr>
          <a:lstStyle/>
          <a:p>
            <a:pPr algn="l"/>
            <a:r>
              <a:rPr lang="cs-CZ" sz="5400"/>
              <a:t>PODPORA RODIN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27CF6E1F-C713-14E6-22EB-C163E0AEA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1016076"/>
            <a:ext cx="4900143" cy="1709849"/>
          </a:xfrm>
        </p:spPr>
        <p:txBody>
          <a:bodyPr anchor="b">
            <a:normAutofit/>
          </a:bodyPr>
          <a:lstStyle/>
          <a:p>
            <a:pPr algn="l"/>
            <a:r>
              <a:rPr lang="cs-CZ" sz="2000"/>
              <a:t>DOSTUPNÉ PORADENSTÍ A TERAPIE PRO RODINY, DĚTI A DOSPÍVAJÍCÍ</a:t>
            </a:r>
          </a:p>
        </p:txBody>
      </p:sp>
      <p:grpSp>
        <p:nvGrpSpPr>
          <p:cNvPr id="42" name="Group 31">
            <a:extLst>
              <a:ext uri="{FF2B5EF4-FFF2-40B4-BE49-F238E27FC236}">
                <a16:creationId xmlns:a16="http://schemas.microsoft.com/office/drawing/2014/main" xmlns="" id="{032D8612-31EB-44CF-A1D0-14FD4C7054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04803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F19A4A0F-1B59-4DB0-9764-D10936E987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33">
              <a:extLst>
                <a:ext uri="{FF2B5EF4-FFF2-40B4-BE49-F238E27FC236}">
                  <a16:creationId xmlns:a16="http://schemas.microsoft.com/office/drawing/2014/main" xmlns="" id="{F399A70F-F8CD-4992-9EF5-6CF15472E7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xmlns="" id="{48F4FEDC-6D80-458C-A665-075D9B9500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B81933D1-5615-42C7-9C0B-4EB7105CCE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B089A89A-1E9C-4761-9DFF-53C275FBF8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58000" y="257770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Obrázek 6" descr="Obsah obrázku klipart, Perokresba, Grafika, skica&#10;&#10;Obsah vygenerovaný umělou inteligencí může být nesprávný.">
            <a:extLst>
              <a:ext uri="{FF2B5EF4-FFF2-40B4-BE49-F238E27FC236}">
                <a16:creationId xmlns:a16="http://schemas.microsoft.com/office/drawing/2014/main" xmlns="" id="{BFD48545-8ED6-BCAE-5BDA-7C23E7B5E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9626" y="471748"/>
            <a:ext cx="2773920" cy="2552007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19C9EAEA-39D0-4B0E-A0EB-51E7B2674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58000" y="3462252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 descr="Obsah obrázku text, Písmo, logo, Grafika&#10;&#10;Obsah vygenerovaný umělou inteligencí může být nesprávný.">
            <a:extLst>
              <a:ext uri="{FF2B5EF4-FFF2-40B4-BE49-F238E27FC236}">
                <a16:creationId xmlns:a16="http://schemas.microsoft.com/office/drawing/2014/main" xmlns="" id="{12B17F1B-9FB3-2D2B-AE9E-3A46B90202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162" y="3816961"/>
            <a:ext cx="4324849" cy="227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93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C236EDF0-41A1-F1C1-F150-149E64F30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38F5A42-273C-F2DE-2D93-6597B261DB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7E42500-5ED2-C624-C743-25F1B88FD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SVÉPOMOCNÉ SKUPINY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6EF0291F-4B3A-F018-1DC6-4F2EA22F46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B024E80F-0FD5-4C64-0508-86D1CF8FBD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6F191D49-0D30-1C9F-84E5-E9AEF6D7E9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E0B6DC3-68E0-FE57-D8A0-9E85A19155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E1FB7E4-2427-1612-34EB-B2467712C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38" y="3203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cs-CZ" sz="2400" dirty="0"/>
              <a:t>Od nejmladších až po rodiče</a:t>
            </a:r>
          </a:p>
          <a:p>
            <a:r>
              <a:rPr lang="cs-CZ" sz="2400"/>
              <a:t>Socioterapeutické </a:t>
            </a:r>
            <a:r>
              <a:rPr lang="cs-CZ" sz="2400" dirty="0"/>
              <a:t>skupiny pro děti na 1. stupni ZŠ</a:t>
            </a:r>
          </a:p>
          <a:p>
            <a:r>
              <a:rPr lang="cs-CZ" sz="2400" dirty="0"/>
              <a:t>Svépomocná skupina pro dospívající ve věku 14 – 18 let</a:t>
            </a:r>
          </a:p>
          <a:p>
            <a:r>
              <a:rPr lang="cs-CZ" sz="2400" dirty="0"/>
              <a:t>Rodičovská skupina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Svépomoc skupiny, respekt, nastavení pravidel a témat, sdílení</a:t>
            </a:r>
          </a:p>
          <a:p>
            <a:pPr marL="0" indent="0">
              <a:buNone/>
            </a:pPr>
            <a:endParaRPr lang="cs-CZ" sz="2400" dirty="0"/>
          </a:p>
          <a:p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28007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BF61EA3-B236-439E-9C0B-340980D56B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11BC0BE-826A-B108-C596-CC9089FE2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VZNIK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8FAF094-D087-493F-8DF9-A486C2D6BB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8D7C88D8-5509-4514-925A-9CE148E5C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275593D-F75E-4426-AE3E-2CDEFD228D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659831F-0D9A-4C63-9EBB-8435B85A44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A666EBC-0AA5-C781-7AEA-C9A1601C5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algn="just"/>
            <a:r>
              <a:rPr lang="cs-CZ" sz="2400" dirty="0"/>
              <a:t>Do 31.12. 2024 Rodinné centrum U Mloka a Mediační centrum Olomouc – SAS pro rodiny s dětmi, §65, zák. 108/2006 Sb.</a:t>
            </a:r>
          </a:p>
          <a:p>
            <a:pPr algn="just"/>
            <a:r>
              <a:rPr lang="cs-CZ" sz="2400" dirty="0"/>
              <a:t>Od 1.1. 2025 Podpora rodin, jejíž součástí jsou Rodinné mediace, odborné sociální poradenství, </a:t>
            </a:r>
            <a:r>
              <a:rPr lang="cs-CZ" sz="2400"/>
              <a:t>§</a:t>
            </a:r>
            <a:r>
              <a:rPr lang="cs-CZ" sz="2400" smtClean="0"/>
              <a:t>37, </a:t>
            </a:r>
            <a:r>
              <a:rPr lang="cs-CZ" sz="2400" dirty="0"/>
              <a:t>zák. 108/2006 Sb.</a:t>
            </a:r>
          </a:p>
          <a:p>
            <a:pPr algn="just"/>
            <a:r>
              <a:rPr lang="cs-CZ" sz="2400" dirty="0"/>
              <a:t>Důvodem bylo nabídnout propojení psychoterapeutických služeb, odborného poradenství, psychologického poradenství a rodinných mediací.</a:t>
            </a:r>
          </a:p>
          <a:p>
            <a:pPr algn="just"/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75932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EBEC303-0BB4-785B-62FB-7DA2E5224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6260952-6E2B-C409-D214-E079C05B55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7A2D824-6B4A-7A98-22CA-2A342971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POSLÁNÍ A CÍLE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7F39DCFA-90D1-41E8-B0BD-D5BFDA0F84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6BACBF78-4653-0A99-6B17-09A2C2030E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A50891ED-7592-BCA3-F7DE-4BDEEB207A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5CE45B6-AA60-7F25-C5EE-E20AEFACA9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D6A3870-15EF-BB1C-B726-33FA45D2A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cs-CZ" sz="2400" dirty="0"/>
              <a:t>Podpora rodin, ale i jednotlivců v rodinném systému v jejich tíživé situaci</a:t>
            </a:r>
          </a:p>
          <a:p>
            <a:r>
              <a:rPr lang="cs-CZ" sz="2400" dirty="0"/>
              <a:t>Vytvoření bezpečného prostředí</a:t>
            </a:r>
          </a:p>
          <a:p>
            <a:r>
              <a:rPr lang="cs-CZ" sz="2400" dirty="0"/>
              <a:t>Stabilizace stavu</a:t>
            </a:r>
          </a:p>
          <a:p>
            <a:r>
              <a:rPr lang="cs-CZ" sz="2400" dirty="0"/>
              <a:t>Zorientování se v situaci</a:t>
            </a:r>
          </a:p>
          <a:p>
            <a:r>
              <a:rPr lang="cs-CZ" sz="2400" dirty="0"/>
              <a:t>Hledání možných a dostupných řešení</a:t>
            </a:r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5648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0CEFEE9-9007-E596-3718-E86225D4A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854243E-081E-217C-33D5-70B88B6796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FB8799C-A9AA-08B6-6C6B-452A1742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CÍLOVÁ SKUPINA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3796292-6DAC-EC4A-12E9-C3CB4FD742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D1F6FD37-EF50-D30B-C16F-DFFBF8CF36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EE369DDB-4759-1914-0557-8945C0C4C7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B5C3BC0-4E5D-B257-5D3F-0D7AA1F538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F30EB94-797C-4E2F-D55C-56CE1400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cs-CZ" sz="2400" dirty="0"/>
              <a:t>Rodiny s dětmi</a:t>
            </a:r>
          </a:p>
          <a:p>
            <a:r>
              <a:rPr lang="cs-CZ" sz="2400" dirty="0"/>
              <a:t>Děti od 6 let věku</a:t>
            </a:r>
          </a:p>
          <a:p>
            <a:r>
              <a:rPr lang="cs-CZ" sz="2400" dirty="0"/>
              <a:t>Dospívající a mladí dospělí</a:t>
            </a:r>
          </a:p>
          <a:p>
            <a:r>
              <a:rPr lang="cs-CZ" sz="2400" dirty="0"/>
              <a:t>Studenti a studující</a:t>
            </a:r>
          </a:p>
          <a:p>
            <a:r>
              <a:rPr lang="cs-CZ" sz="2400" dirty="0"/>
              <a:t>Rodiče nebo pečující osoby</a:t>
            </a:r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66893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2058C3A-5D2C-71EA-266B-E9B524C7C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ED7533A-6B42-3E29-B07A-7A6B3C159F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01DF399-1CD8-B676-B182-84881B74C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ZÁSADY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09A33C61-EF55-77C1-3239-5F8A887840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925DDD48-68B4-32A0-5C89-7569EB8F82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DB1A2193-4888-D7EF-25E9-E6EC674D0A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EC413C0-ADC0-45B0-DAF5-ED6EDCF446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2DF6521-4D14-07D2-ECFE-98B963FD3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38" y="3428682"/>
            <a:ext cx="10143668" cy="3197361"/>
          </a:xfrm>
        </p:spPr>
        <p:txBody>
          <a:bodyPr anchor="ctr">
            <a:normAutofit/>
          </a:bodyPr>
          <a:lstStyle/>
          <a:p>
            <a:r>
              <a:rPr lang="cs-CZ" sz="2400" dirty="0"/>
              <a:t>Individualita</a:t>
            </a:r>
          </a:p>
          <a:p>
            <a:r>
              <a:rPr lang="cs-CZ" sz="2400" dirty="0"/>
              <a:t>Mlčenlivost </a:t>
            </a:r>
          </a:p>
          <a:p>
            <a:r>
              <a:rPr lang="cs-CZ" sz="2400" dirty="0"/>
              <a:t>Dobrovolnost</a:t>
            </a:r>
          </a:p>
          <a:p>
            <a:r>
              <a:rPr lang="cs-CZ" sz="2400" dirty="0"/>
              <a:t>Bezplatnost</a:t>
            </a:r>
          </a:p>
          <a:p>
            <a:r>
              <a:rPr lang="cs-CZ" sz="2400" dirty="0"/>
              <a:t>Respekt</a:t>
            </a:r>
          </a:p>
          <a:p>
            <a:r>
              <a:rPr lang="cs-CZ" sz="2400" dirty="0"/>
              <a:t>Dodržování práv klienta a etického kodexu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6928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F24BC94-034A-C038-B3AA-74181B437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F5E1469-C3B1-7758-D815-746301A2D8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C3DEA12-73C0-26AC-BF48-DDE1B1C6A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POSKYTOVANÉ SLUŽBY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056A84FE-44EE-E754-3163-5C05BA441B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B1EAD16E-60B6-F2EC-11E1-3067762A82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0EDB2C47-BC53-8B06-6A52-1D5C5F2110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D0022AD-4371-2355-371B-E424BA876F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677EFE8F-BF25-A063-DCEE-039C35052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cs-CZ" sz="2400" dirty="0"/>
              <a:t>Odborné socioterapeutické a psychologické poradenství</a:t>
            </a:r>
          </a:p>
          <a:p>
            <a:r>
              <a:rPr lang="cs-CZ" sz="2400" dirty="0"/>
              <a:t>Sociálně-právní poradenství </a:t>
            </a:r>
          </a:p>
          <a:p>
            <a:r>
              <a:rPr lang="cs-CZ" sz="2400" dirty="0"/>
              <a:t>Rodinné mediace</a:t>
            </a:r>
          </a:p>
          <a:p>
            <a:r>
              <a:rPr lang="cs-CZ" sz="2400" dirty="0"/>
              <a:t>Pedagogické poradenství</a:t>
            </a:r>
          </a:p>
          <a:p>
            <a:r>
              <a:rPr lang="cs-CZ" sz="2400" dirty="0"/>
              <a:t>Skupiny pro děti, dospívající a rodiče</a:t>
            </a:r>
          </a:p>
          <a:p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59183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35B10CD-6551-F7FB-24B1-C9BA08ABA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2ECDF15F-A4DA-69AC-36D4-B72BACD7C8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4397A07-59D3-80E2-08A3-81447DF2D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PODPORA A PORADENSTVÍ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984B5E44-A971-F73B-6338-FD111B4162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F37BCD58-DA9A-F686-8BD3-F0A8DE5312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430B8B70-67F2-27B2-8E41-D4E18ABD26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B2EF856-A8B6-DAEF-94F1-B0544348D8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E6AC565-96B0-B912-C615-2B231F7D9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38" y="3508208"/>
            <a:ext cx="10143668" cy="3435531"/>
          </a:xfrm>
        </p:spPr>
        <p:txBody>
          <a:bodyPr anchor="ctr">
            <a:normAutofit fontScale="92500" lnSpcReduction="10000"/>
          </a:bodyPr>
          <a:lstStyle/>
          <a:p>
            <a:r>
              <a:rPr lang="cs-CZ" sz="2400" dirty="0"/>
              <a:t>Poradenství zaměřené na sociální a psychoterapeutické poradenství</a:t>
            </a:r>
          </a:p>
          <a:p>
            <a:r>
              <a:rPr lang="cs-CZ" sz="2400" dirty="0"/>
              <a:t>Spolupráce s celým rodinným systémem nejen s jednotlivcem</a:t>
            </a:r>
          </a:p>
          <a:p>
            <a:r>
              <a:rPr lang="cs-CZ" sz="2400" dirty="0"/>
              <a:t>Nastavení zakázky a cíle</a:t>
            </a:r>
          </a:p>
          <a:p>
            <a:r>
              <a:rPr lang="cs-CZ" sz="2400" dirty="0"/>
              <a:t>Individuální plánování a reflexe</a:t>
            </a:r>
          </a:p>
          <a:p>
            <a:r>
              <a:rPr lang="cs-CZ" sz="2400" dirty="0"/>
              <a:t>Evaluace a uzavření</a:t>
            </a:r>
          </a:p>
          <a:p>
            <a:r>
              <a:rPr lang="cs-CZ" sz="2400" dirty="0"/>
              <a:t>Ideálním cílem služby je klient, který se naučí pracovat se svojí životní situací a nebude potřebovat dále službu využívat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9319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0DD5F91-22E4-E91F-AEAB-768F66DC6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5786550F-D8D0-DE4A-A48A-E69E3C0C82D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EC6EA7D-CD87-D8C6-F9CA-8E8193A48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RODINNÉ MEDIACE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92B2BEE-52DD-2D41-346B-4C3D88FB72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C3D44607-EE15-56E1-837C-3533D85590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C87F717D-F53A-6478-458A-3651D7B984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7E4E942-D68D-1527-964B-04FFD0A3D2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BD232328-A5BD-D2B3-06AA-238016383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38" y="2915393"/>
            <a:ext cx="10143668" cy="3435531"/>
          </a:xfrm>
        </p:spPr>
        <p:txBody>
          <a:bodyPr anchor="ctr">
            <a:normAutofit/>
          </a:bodyPr>
          <a:lstStyle/>
          <a:p>
            <a:r>
              <a:rPr lang="cs-CZ" sz="2400" dirty="0"/>
              <a:t>Rodiny v rozchodu či rozpadu</a:t>
            </a:r>
          </a:p>
          <a:p>
            <a:r>
              <a:rPr lang="cs-CZ" sz="2400" dirty="0"/>
              <a:t>Práce s krizí</a:t>
            </a:r>
          </a:p>
          <a:p>
            <a:r>
              <a:rPr lang="cs-CZ" sz="2400" dirty="0"/>
              <a:t>Mediace pro děti jako možnost vyjádření svého názoru</a:t>
            </a:r>
          </a:p>
          <a:p>
            <a:r>
              <a:rPr lang="cs-CZ" sz="2400" dirty="0"/>
              <a:t>Možnost vnímat se, slyšet se, mluvit spolu jinak</a:t>
            </a:r>
          </a:p>
          <a:p>
            <a:r>
              <a:rPr lang="cs-CZ" sz="2400" dirty="0"/>
              <a:t>Mediace není jenom o dohodě, ale především o prostoru pro komunikaci</a:t>
            </a:r>
          </a:p>
          <a:p>
            <a:r>
              <a:rPr lang="cs-CZ" sz="2400" dirty="0"/>
              <a:t>Zařazujeme: edukace, rodičovský plán</a:t>
            </a:r>
          </a:p>
          <a:p>
            <a:endParaRPr lang="cs-CZ" sz="2400" dirty="0"/>
          </a:p>
          <a:p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57930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20086A7-6F79-895B-7C3E-499C8002F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30C4519-FDC0-5961-FFCE-11C2E8AA45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FF37518-FA38-C9FE-FEB8-2A51622A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 fontScale="90000"/>
          </a:bodyPr>
          <a:lstStyle/>
          <a:p>
            <a:r>
              <a:rPr lang="cs-CZ" sz="5400" dirty="0"/>
              <a:t>PEDAGOGICKÉ PORADENSTVÍ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1792D47-4EEF-F16D-586F-626A8CC962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FF99FD57-BBE8-C9EA-0401-12712D246F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4713540C-925C-39C1-F1DC-1FE3C43AD1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10BD8A9-8A80-EE2F-96C9-86E273C245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9880EFE-DD7A-59BF-B48A-9810DB4EB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38" y="3203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cs-CZ" sz="2400" dirty="0"/>
              <a:t>Identifikování učebního stylu a tempa</a:t>
            </a:r>
          </a:p>
          <a:p>
            <a:r>
              <a:rPr lang="cs-CZ" sz="2400" dirty="0"/>
              <a:t>Práce s chybou</a:t>
            </a:r>
          </a:p>
          <a:p>
            <a:r>
              <a:rPr lang="cs-CZ" sz="2400" dirty="0"/>
              <a:t>Orientace v systému učení</a:t>
            </a:r>
          </a:p>
          <a:p>
            <a:r>
              <a:rPr lang="cs-CZ" sz="2400" dirty="0"/>
              <a:t>Zvládnutí školních povinností</a:t>
            </a:r>
          </a:p>
          <a:p>
            <a:r>
              <a:rPr lang="cs-CZ" sz="2400" dirty="0"/>
              <a:t>Od předškoláků až po vysokoškolské studenty</a:t>
            </a:r>
          </a:p>
          <a:p>
            <a:r>
              <a:rPr lang="cs-CZ" sz="2400" dirty="0"/>
              <a:t>Pracuje nejenom dítě, ale i rodič</a:t>
            </a:r>
          </a:p>
          <a:p>
            <a:endParaRPr lang="cs-CZ" sz="2400" dirty="0"/>
          </a:p>
          <a:p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334048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328</Words>
  <Application>Microsoft Office PowerPoint</Application>
  <PresentationFormat>Vlastní</PresentationFormat>
  <Paragraphs>72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Office</vt:lpstr>
      <vt:lpstr>PODPORA RODIN</vt:lpstr>
      <vt:lpstr>VZNIK</vt:lpstr>
      <vt:lpstr>POSLÁNÍ A CÍLE</vt:lpstr>
      <vt:lpstr>CÍLOVÁ SKUPINA</vt:lpstr>
      <vt:lpstr>ZÁSADY</vt:lpstr>
      <vt:lpstr>POSKYTOVANÉ SLUŽBY</vt:lpstr>
      <vt:lpstr>PODPORA A PORADENSTVÍ</vt:lpstr>
      <vt:lpstr>RODINNÉ MEDIACE</vt:lpstr>
      <vt:lpstr>PEDAGOGICKÉ PORADENSTVÍ</vt:lpstr>
      <vt:lpstr>SVÉPOMOCNÉ SKUPINY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RODIN</dc:title>
  <dc:creator>Eva Březovská</dc:creator>
  <cp:lastModifiedBy>Prachniarová Dagmar</cp:lastModifiedBy>
  <cp:revision>2</cp:revision>
  <dcterms:created xsi:type="dcterms:W3CDTF">2025-04-14T05:59:57Z</dcterms:created>
  <dcterms:modified xsi:type="dcterms:W3CDTF">2025-05-15T06:46:44Z</dcterms:modified>
</cp:coreProperties>
</file>