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22"/>
  </p:notesMasterIdLst>
  <p:handoutMasterIdLst>
    <p:handoutMasterId r:id="rId23"/>
  </p:handoutMasterIdLst>
  <p:sldIdLst>
    <p:sldId id="961" r:id="rId2"/>
    <p:sldId id="962" r:id="rId3"/>
    <p:sldId id="914" r:id="rId4"/>
    <p:sldId id="916" r:id="rId5"/>
    <p:sldId id="896" r:id="rId6"/>
    <p:sldId id="897" r:id="rId7"/>
    <p:sldId id="898" r:id="rId8"/>
    <p:sldId id="899" r:id="rId9"/>
    <p:sldId id="890" r:id="rId10"/>
    <p:sldId id="888" r:id="rId11"/>
    <p:sldId id="923" r:id="rId12"/>
    <p:sldId id="883" r:id="rId13"/>
    <p:sldId id="927" r:id="rId14"/>
    <p:sldId id="857" r:id="rId15"/>
    <p:sldId id="907" r:id="rId16"/>
    <p:sldId id="860" r:id="rId17"/>
    <p:sldId id="969" r:id="rId18"/>
    <p:sldId id="967" r:id="rId19"/>
    <p:sldId id="945" r:id="rId20"/>
    <p:sldId id="964" r:id="rId21"/>
  </p:sldIdLst>
  <p:sldSz cx="9144000" cy="6858000" type="screen4x3"/>
  <p:notesSz cx="6858000" cy="99456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00"/>
    <a:srgbClr val="FF9900"/>
    <a:srgbClr val="0000FF"/>
    <a:srgbClr val="0066FF"/>
    <a:srgbClr val="6699FF"/>
    <a:srgbClr val="3399FF"/>
    <a:srgbClr val="99003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73BB0-BEE5-4645-9230-8D140CF1B076}" v="124" dt="2023-10-14T15:03:26.72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4061" autoAdjust="0"/>
  </p:normalViewPr>
  <p:slideViewPr>
    <p:cSldViewPr>
      <p:cViewPr varScale="1">
        <p:scale>
          <a:sx n="77" d="100"/>
          <a:sy n="77" d="100"/>
        </p:scale>
        <p:origin x="174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130"/>
    </p:cViewPr>
  </p:sorterViewPr>
  <p:notesViewPr>
    <p:cSldViewPr>
      <p:cViewPr>
        <p:scale>
          <a:sx n="100" d="100"/>
          <a:sy n="100" d="100"/>
        </p:scale>
        <p:origin x="1890" y="-1596"/>
      </p:cViewPr>
      <p:guideLst>
        <p:guide orient="horz" pos="3131"/>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oslav Macela" userId="541579dfd3b55f36" providerId="LiveId" clId="{0E873BB0-BEE5-4645-9230-8D140CF1B076}"/>
    <pc:docChg chg="undo custSel addSld delSld modSld">
      <pc:chgData name="Miloslav Macela" userId="541579dfd3b55f36" providerId="LiveId" clId="{0E873BB0-BEE5-4645-9230-8D140CF1B076}" dt="2023-10-14T15:19:22.217" v="1196" actId="14100"/>
      <pc:docMkLst>
        <pc:docMk/>
      </pc:docMkLst>
      <pc:sldChg chg="addSp delSp modSp add del mod setBg delDesignElem">
        <pc:chgData name="Miloslav Macela" userId="541579dfd3b55f36" providerId="LiveId" clId="{0E873BB0-BEE5-4645-9230-8D140CF1B076}" dt="2023-10-14T15:03:42.788" v="1118" actId="255"/>
        <pc:sldMkLst>
          <pc:docMk/>
          <pc:sldMk cId="2608187259" sldId="857"/>
        </pc:sldMkLst>
        <pc:spChg chg="mod">
          <ac:chgData name="Miloslav Macela" userId="541579dfd3b55f36" providerId="LiveId" clId="{0E873BB0-BEE5-4645-9230-8D140CF1B076}" dt="2023-10-14T15:02:27.157" v="1084" actId="26606"/>
          <ac:spMkLst>
            <pc:docMk/>
            <pc:sldMk cId="2608187259" sldId="857"/>
            <ac:spMk id="9218" creationId="{00000000-0000-0000-0000-000000000000}"/>
          </ac:spMkLst>
        </pc:spChg>
        <pc:spChg chg="mod ord">
          <ac:chgData name="Miloslav Macela" userId="541579dfd3b55f36" providerId="LiveId" clId="{0E873BB0-BEE5-4645-9230-8D140CF1B076}" dt="2023-10-14T15:03:42.788" v="1118" actId="255"/>
          <ac:spMkLst>
            <pc:docMk/>
            <pc:sldMk cId="2608187259" sldId="857"/>
            <ac:spMk id="9219" creationId="{00000000-0000-0000-0000-000000000000}"/>
          </ac:spMkLst>
        </pc:spChg>
        <pc:spChg chg="add del">
          <ac:chgData name="Miloslav Macela" userId="541579dfd3b55f36" providerId="LiveId" clId="{0E873BB0-BEE5-4645-9230-8D140CF1B076}" dt="2023-10-14T15:02:27.157" v="1084" actId="26606"/>
          <ac:spMkLst>
            <pc:docMk/>
            <pc:sldMk cId="2608187259" sldId="857"/>
            <ac:spMk id="9221" creationId="{0E3596DD-156A-473E-9BB3-C6A29F7574E9}"/>
          </ac:spMkLst>
        </pc:spChg>
        <pc:spChg chg="add del">
          <ac:chgData name="Miloslav Macela" userId="541579dfd3b55f36" providerId="LiveId" clId="{0E873BB0-BEE5-4645-9230-8D140CF1B076}" dt="2023-10-14T15:02:27.157" v="1084" actId="26606"/>
          <ac:spMkLst>
            <pc:docMk/>
            <pc:sldMk cId="2608187259" sldId="857"/>
            <ac:spMk id="9222" creationId="{2C46C4D6-C474-4E92-B52E-944C1118F7B6}"/>
          </ac:spMkLst>
        </pc:spChg>
        <pc:spChg chg="del">
          <ac:chgData name="Miloslav Macela" userId="541579dfd3b55f36" providerId="LiveId" clId="{0E873BB0-BEE5-4645-9230-8D140CF1B076}" dt="2023-10-14T14:30:14.555" v="617"/>
          <ac:spMkLst>
            <pc:docMk/>
            <pc:sldMk cId="2608187259" sldId="857"/>
            <ac:spMk id="9224" creationId="{61293230-B0F6-45B1-96D1-13D18E242995}"/>
          </ac:spMkLst>
        </pc:spChg>
        <pc:spChg chg="del">
          <ac:chgData name="Miloslav Macela" userId="541579dfd3b55f36" providerId="LiveId" clId="{0E873BB0-BEE5-4645-9230-8D140CF1B076}" dt="2023-10-14T14:30:14.555" v="617"/>
          <ac:spMkLst>
            <pc:docMk/>
            <pc:sldMk cId="2608187259" sldId="857"/>
            <ac:spMk id="9226" creationId="{0A1E0707-4985-454B-ACE0-4855BB55875E}"/>
          </ac:spMkLst>
        </pc:spChg>
        <pc:spChg chg="add">
          <ac:chgData name="Miloslav Macela" userId="541579dfd3b55f36" providerId="LiveId" clId="{0E873BB0-BEE5-4645-9230-8D140CF1B076}" dt="2023-10-14T15:02:27.157" v="1084" actId="26606"/>
          <ac:spMkLst>
            <pc:docMk/>
            <pc:sldMk cId="2608187259" sldId="857"/>
            <ac:spMk id="9227" creationId="{F541DB91-0B10-46D9-B34B-7BFF9602606D}"/>
          </ac:spMkLst>
        </pc:spChg>
        <pc:spChg chg="add">
          <ac:chgData name="Miloslav Macela" userId="541579dfd3b55f36" providerId="LiveId" clId="{0E873BB0-BEE5-4645-9230-8D140CF1B076}" dt="2023-10-14T15:02:27.157" v="1084" actId="26606"/>
          <ac:spMkLst>
            <pc:docMk/>
            <pc:sldMk cId="2608187259" sldId="857"/>
            <ac:spMk id="9229" creationId="{9CF7FE1C-8BC5-4B0C-A2BC-93AB72C90FDD}"/>
          </ac:spMkLst>
        </pc:spChg>
        <pc:picChg chg="del mod">
          <ac:chgData name="Miloslav Macela" userId="541579dfd3b55f36" providerId="LiveId" clId="{0E873BB0-BEE5-4645-9230-8D140CF1B076}" dt="2023-10-14T15:00:27.680" v="1005" actId="478"/>
          <ac:picMkLst>
            <pc:docMk/>
            <pc:sldMk cId="2608187259" sldId="857"/>
            <ac:picMk id="5" creationId="{F88F1674-81B3-4C43-B755-41684214B015}"/>
          </ac:picMkLst>
        </pc:picChg>
        <pc:picChg chg="del">
          <ac:chgData name="Miloslav Macela" userId="541579dfd3b55f36" providerId="LiveId" clId="{0E873BB0-BEE5-4645-9230-8D140CF1B076}" dt="2023-10-14T14:55:35.283" v="781" actId="478"/>
          <ac:picMkLst>
            <pc:docMk/>
            <pc:sldMk cId="2608187259" sldId="857"/>
            <ac:picMk id="6" creationId="{35144EB6-03CC-846A-25B8-24F6B183E217}"/>
          </ac:picMkLst>
        </pc:picChg>
        <pc:picChg chg="add mod">
          <ac:chgData name="Miloslav Macela" userId="541579dfd3b55f36" providerId="LiveId" clId="{0E873BB0-BEE5-4645-9230-8D140CF1B076}" dt="2023-10-14T15:03:26.727" v="1114" actId="1076"/>
          <ac:picMkLst>
            <pc:docMk/>
            <pc:sldMk cId="2608187259" sldId="857"/>
            <ac:picMk id="1026" creationId="{F77A43A9-A7E0-4166-8586-A830CD69C605}"/>
          </ac:picMkLst>
        </pc:picChg>
      </pc:sldChg>
      <pc:sldChg chg="addSp delSp modSp add mod setBg delDesignElem">
        <pc:chgData name="Miloslav Macela" userId="541579dfd3b55f36" providerId="LiveId" clId="{0E873BB0-BEE5-4645-9230-8D140CF1B076}" dt="2023-10-14T15:19:22.217" v="1196" actId="14100"/>
        <pc:sldMkLst>
          <pc:docMk/>
          <pc:sldMk cId="1392849039" sldId="860"/>
        </pc:sldMkLst>
        <pc:spChg chg="mod">
          <ac:chgData name="Miloslav Macela" userId="541579dfd3b55f36" providerId="LiveId" clId="{0E873BB0-BEE5-4645-9230-8D140CF1B076}" dt="2023-10-14T15:13:25.816" v="1144" actId="26606"/>
          <ac:spMkLst>
            <pc:docMk/>
            <pc:sldMk cId="1392849039" sldId="860"/>
            <ac:spMk id="9218" creationId="{00000000-0000-0000-0000-000000000000}"/>
          </ac:spMkLst>
        </pc:spChg>
        <pc:spChg chg="mod">
          <ac:chgData name="Miloslav Macela" userId="541579dfd3b55f36" providerId="LiveId" clId="{0E873BB0-BEE5-4645-9230-8D140CF1B076}" dt="2023-10-14T15:19:22.217" v="1196" actId="14100"/>
          <ac:spMkLst>
            <pc:docMk/>
            <pc:sldMk cId="1392849039" sldId="860"/>
            <ac:spMk id="9219" creationId="{00000000-0000-0000-0000-000000000000}"/>
          </ac:spMkLst>
        </pc:spChg>
        <pc:spChg chg="add">
          <ac:chgData name="Miloslav Macela" userId="541579dfd3b55f36" providerId="LiveId" clId="{0E873BB0-BEE5-4645-9230-8D140CF1B076}" dt="2023-10-14T15:13:25.816" v="1144" actId="26606"/>
          <ac:spMkLst>
            <pc:docMk/>
            <pc:sldMk cId="1392849039" sldId="860"/>
            <ac:spMk id="9224" creationId="{85F55C16-BC21-49EF-A4FF-C3155BB93BD3}"/>
          </ac:spMkLst>
        </pc:spChg>
        <pc:spChg chg="add">
          <ac:chgData name="Miloslav Macela" userId="541579dfd3b55f36" providerId="LiveId" clId="{0E873BB0-BEE5-4645-9230-8D140CF1B076}" dt="2023-10-14T15:13:25.816" v="1144" actId="26606"/>
          <ac:spMkLst>
            <pc:docMk/>
            <pc:sldMk cId="1392849039" sldId="860"/>
            <ac:spMk id="9226" creationId="{0C5F069E-AFE6-4825-8945-46F2918A5019}"/>
          </ac:spMkLst>
        </pc:spChg>
        <pc:spChg chg="del">
          <ac:chgData name="Miloslav Macela" userId="541579dfd3b55f36" providerId="LiveId" clId="{0E873BB0-BEE5-4645-9230-8D140CF1B076}" dt="2023-10-14T14:30:14.555" v="617"/>
          <ac:spMkLst>
            <pc:docMk/>
            <pc:sldMk cId="1392849039" sldId="860"/>
            <ac:spMk id="9231" creationId="{13EFA6C3-82DC-4131-9929-2523E6FD0B81}"/>
          </ac:spMkLst>
        </pc:spChg>
        <pc:spChg chg="del">
          <ac:chgData name="Miloslav Macela" userId="541579dfd3b55f36" providerId="LiveId" clId="{0E873BB0-BEE5-4645-9230-8D140CF1B076}" dt="2023-10-14T14:30:14.555" v="617"/>
          <ac:spMkLst>
            <pc:docMk/>
            <pc:sldMk cId="1392849039" sldId="860"/>
            <ac:spMk id="9233" creationId="{AEC9469E-14CA-4358-BABC-CBF836A6142D}"/>
          </ac:spMkLst>
        </pc:spChg>
        <pc:spChg chg="del">
          <ac:chgData name="Miloslav Macela" userId="541579dfd3b55f36" providerId="LiveId" clId="{0E873BB0-BEE5-4645-9230-8D140CF1B076}" dt="2023-10-14T14:30:14.555" v="617"/>
          <ac:spMkLst>
            <pc:docMk/>
            <pc:sldMk cId="1392849039" sldId="860"/>
            <ac:spMk id="9235" creationId="{048EB4C9-ACAF-4CCA-BA6E-9314431923B2}"/>
          </ac:spMkLst>
        </pc:spChg>
        <pc:picChg chg="mod">
          <ac:chgData name="Miloslav Macela" userId="541579dfd3b55f36" providerId="LiveId" clId="{0E873BB0-BEE5-4645-9230-8D140CF1B076}" dt="2023-10-14T15:19:13.872" v="1194" actId="14100"/>
          <ac:picMkLst>
            <pc:docMk/>
            <pc:sldMk cId="1392849039" sldId="860"/>
            <ac:picMk id="3" creationId="{0B7C2BFD-C9C5-0A17-B7D2-1074DF439B18}"/>
          </ac:picMkLst>
        </pc:picChg>
      </pc:sldChg>
      <pc:sldChg chg="addSp delSp modSp add mod setBg delDesignElem">
        <pc:chgData name="Miloslav Macela" userId="541579dfd3b55f36" providerId="LiveId" clId="{0E873BB0-BEE5-4645-9230-8D140CF1B076}" dt="2023-10-14T14:41:53.810" v="642" actId="123"/>
        <pc:sldMkLst>
          <pc:docMk/>
          <pc:sldMk cId="4223058770" sldId="883"/>
        </pc:sldMkLst>
        <pc:spChg chg="mod">
          <ac:chgData name="Miloslav Macela" userId="541579dfd3b55f36" providerId="LiveId" clId="{0E873BB0-BEE5-4645-9230-8D140CF1B076}" dt="2023-10-14T14:41:16.482" v="635" actId="255"/>
          <ac:spMkLst>
            <pc:docMk/>
            <pc:sldMk cId="4223058770" sldId="883"/>
            <ac:spMk id="9218" creationId="{00000000-0000-0000-0000-000000000000}"/>
          </ac:spMkLst>
        </pc:spChg>
        <pc:spChg chg="mod">
          <ac:chgData name="Miloslav Macela" userId="541579dfd3b55f36" providerId="LiveId" clId="{0E873BB0-BEE5-4645-9230-8D140CF1B076}" dt="2023-10-14T14:41:53.810" v="642" actId="123"/>
          <ac:spMkLst>
            <pc:docMk/>
            <pc:sldMk cId="4223058770" sldId="883"/>
            <ac:spMk id="9219" creationId="{00000000-0000-0000-0000-000000000000}"/>
          </ac:spMkLst>
        </pc:spChg>
        <pc:spChg chg="add">
          <ac:chgData name="Miloslav Macela" userId="541579dfd3b55f36" providerId="LiveId" clId="{0E873BB0-BEE5-4645-9230-8D140CF1B076}" dt="2023-10-14T14:41:09.634" v="633" actId="26606"/>
          <ac:spMkLst>
            <pc:docMk/>
            <pc:sldMk cId="4223058770" sldId="883"/>
            <ac:spMk id="9224" creationId="{17718681-A12E-49D6-9925-DD7C68176D61}"/>
          </ac:spMkLst>
        </pc:spChg>
        <pc:spChg chg="add">
          <ac:chgData name="Miloslav Macela" userId="541579dfd3b55f36" providerId="LiveId" clId="{0E873BB0-BEE5-4645-9230-8D140CF1B076}" dt="2023-10-14T14:41:09.634" v="633" actId="26606"/>
          <ac:spMkLst>
            <pc:docMk/>
            <pc:sldMk cId="4223058770" sldId="883"/>
            <ac:spMk id="9226" creationId="{FBD77573-9EF2-4C35-8285-A1CF6FBB0EA5}"/>
          </ac:spMkLst>
        </pc:spChg>
        <pc:spChg chg="del">
          <ac:chgData name="Miloslav Macela" userId="541579dfd3b55f36" providerId="LiveId" clId="{0E873BB0-BEE5-4645-9230-8D140CF1B076}" dt="2023-10-14T14:30:14.555" v="617"/>
          <ac:spMkLst>
            <pc:docMk/>
            <pc:sldMk cId="4223058770" sldId="883"/>
            <ac:spMk id="9243" creationId="{17718681-A12E-49D6-9925-DD7C68176D61}"/>
          </ac:spMkLst>
        </pc:spChg>
        <pc:spChg chg="del">
          <ac:chgData name="Miloslav Macela" userId="541579dfd3b55f36" providerId="LiveId" clId="{0E873BB0-BEE5-4645-9230-8D140CF1B076}" dt="2023-10-14T14:30:14.555" v="617"/>
          <ac:spMkLst>
            <pc:docMk/>
            <pc:sldMk cId="4223058770" sldId="883"/>
            <ac:spMk id="9244" creationId="{FBD77573-9EF2-4C35-8285-A1CF6FBB0EA5}"/>
          </ac:spMkLst>
        </pc:spChg>
      </pc:sldChg>
      <pc:sldChg chg="addSp modSp add del mod setBg">
        <pc:chgData name="Miloslav Macela" userId="541579dfd3b55f36" providerId="LiveId" clId="{0E873BB0-BEE5-4645-9230-8D140CF1B076}" dt="2023-10-14T14:18:39.389" v="610" actId="14100"/>
        <pc:sldMkLst>
          <pc:docMk/>
          <pc:sldMk cId="2985828336" sldId="890"/>
        </pc:sldMkLst>
        <pc:spChg chg="mod">
          <ac:chgData name="Miloslav Macela" userId="541579dfd3b55f36" providerId="LiveId" clId="{0E873BB0-BEE5-4645-9230-8D140CF1B076}" dt="2023-10-14T14:18:39.389" v="610" actId="14100"/>
          <ac:spMkLst>
            <pc:docMk/>
            <pc:sldMk cId="2985828336" sldId="890"/>
            <ac:spMk id="9218" creationId="{00000000-0000-0000-0000-000000000000}"/>
          </ac:spMkLst>
        </pc:spChg>
        <pc:spChg chg="mod">
          <ac:chgData name="Miloslav Macela" userId="541579dfd3b55f36" providerId="LiveId" clId="{0E873BB0-BEE5-4645-9230-8D140CF1B076}" dt="2023-10-14T14:17:54.159" v="602" actId="20577"/>
          <ac:spMkLst>
            <pc:docMk/>
            <pc:sldMk cId="2985828336" sldId="890"/>
            <ac:spMk id="9219" creationId="{00000000-0000-0000-0000-000000000000}"/>
          </ac:spMkLst>
        </pc:spChg>
        <pc:spChg chg="add">
          <ac:chgData name="Miloslav Macela" userId="541579dfd3b55f36" providerId="LiveId" clId="{0E873BB0-BEE5-4645-9230-8D140CF1B076}" dt="2023-10-14T14:16:57.974" v="582" actId="26606"/>
          <ac:spMkLst>
            <pc:docMk/>
            <pc:sldMk cId="2985828336" sldId="890"/>
            <ac:spMk id="9224" creationId="{02472DE8-E58B-4D56-BA61-C69C601DC760}"/>
          </ac:spMkLst>
        </pc:spChg>
        <pc:spChg chg="add">
          <ac:chgData name="Miloslav Macela" userId="541579dfd3b55f36" providerId="LiveId" clId="{0E873BB0-BEE5-4645-9230-8D140CF1B076}" dt="2023-10-14T14:16:57.974" v="582" actId="26606"/>
          <ac:spMkLst>
            <pc:docMk/>
            <pc:sldMk cId="2985828336" sldId="890"/>
            <ac:spMk id="9226" creationId="{0183ACFC-B25E-402F-BBD8-E42034CDD49A}"/>
          </ac:spMkLst>
        </pc:spChg>
        <pc:spChg chg="add">
          <ac:chgData name="Miloslav Macela" userId="541579dfd3b55f36" providerId="LiveId" clId="{0E873BB0-BEE5-4645-9230-8D140CF1B076}" dt="2023-10-14T14:16:57.974" v="582" actId="26606"/>
          <ac:spMkLst>
            <pc:docMk/>
            <pc:sldMk cId="2985828336" sldId="890"/>
            <ac:spMk id="9228" creationId="{3501A971-CEBD-4E4B-8529-3BB4F4100CD6}"/>
          </ac:spMkLst>
        </pc:spChg>
        <pc:graphicFrameChg chg="mod">
          <ac:chgData name="Miloslav Macela" userId="541579dfd3b55f36" providerId="LiveId" clId="{0E873BB0-BEE5-4645-9230-8D140CF1B076}" dt="2023-10-14T14:18:28.636" v="608" actId="1076"/>
          <ac:graphicFrameMkLst>
            <pc:docMk/>
            <pc:sldMk cId="2985828336" sldId="890"/>
            <ac:graphicFrameMk id="4" creationId="{BB051954-551A-32BE-E443-4245453B1D31}"/>
          </ac:graphicFrameMkLst>
        </pc:graphicFrameChg>
        <pc:picChg chg="mod">
          <ac:chgData name="Miloslav Macela" userId="541579dfd3b55f36" providerId="LiveId" clId="{0E873BB0-BEE5-4645-9230-8D140CF1B076}" dt="2023-10-14T14:18:08.395" v="606" actId="14100"/>
          <ac:picMkLst>
            <pc:docMk/>
            <pc:sldMk cId="2985828336" sldId="890"/>
            <ac:picMk id="2" creationId="{B63FADB9-F825-41B4-8416-3C322E82A2A7}"/>
          </ac:picMkLst>
        </pc:picChg>
      </pc:sldChg>
      <pc:sldChg chg="addSp modSp mod setBg">
        <pc:chgData name="Miloslav Macela" userId="541579dfd3b55f36" providerId="LiveId" clId="{0E873BB0-BEE5-4645-9230-8D140CF1B076}" dt="2023-10-14T14:00:41.793" v="554" actId="14100"/>
        <pc:sldMkLst>
          <pc:docMk/>
          <pc:sldMk cId="388938949" sldId="896"/>
        </pc:sldMkLst>
        <pc:spChg chg="mod">
          <ac:chgData name="Miloslav Macela" userId="541579dfd3b55f36" providerId="LiveId" clId="{0E873BB0-BEE5-4645-9230-8D140CF1B076}" dt="2023-10-14T13:59:37.988" v="528" actId="27636"/>
          <ac:spMkLst>
            <pc:docMk/>
            <pc:sldMk cId="388938949" sldId="896"/>
            <ac:spMk id="9218" creationId="{00000000-0000-0000-0000-000000000000}"/>
          </ac:spMkLst>
        </pc:spChg>
        <pc:spChg chg="mod">
          <ac:chgData name="Miloslav Macela" userId="541579dfd3b55f36" providerId="LiveId" clId="{0E873BB0-BEE5-4645-9230-8D140CF1B076}" dt="2023-10-14T14:00:19.592" v="549" actId="20577"/>
          <ac:spMkLst>
            <pc:docMk/>
            <pc:sldMk cId="388938949" sldId="896"/>
            <ac:spMk id="9219" creationId="{00000000-0000-0000-0000-000000000000}"/>
          </ac:spMkLst>
        </pc:spChg>
        <pc:spChg chg="add">
          <ac:chgData name="Miloslav Macela" userId="541579dfd3b55f36" providerId="LiveId" clId="{0E873BB0-BEE5-4645-9230-8D140CF1B076}" dt="2023-10-14T13:59:26.316" v="523" actId="26606"/>
          <ac:spMkLst>
            <pc:docMk/>
            <pc:sldMk cId="388938949" sldId="896"/>
            <ac:spMk id="9224" creationId="{F541DB91-0B10-46D9-B34B-7BFF9602606D}"/>
          </ac:spMkLst>
        </pc:spChg>
        <pc:spChg chg="add">
          <ac:chgData name="Miloslav Macela" userId="541579dfd3b55f36" providerId="LiveId" clId="{0E873BB0-BEE5-4645-9230-8D140CF1B076}" dt="2023-10-14T13:59:26.316" v="523" actId="26606"/>
          <ac:spMkLst>
            <pc:docMk/>
            <pc:sldMk cId="388938949" sldId="896"/>
            <ac:spMk id="9226" creationId="{9CF7FE1C-8BC5-4B0C-A2BC-93AB72C90FDD}"/>
          </ac:spMkLst>
        </pc:spChg>
        <pc:picChg chg="mod">
          <ac:chgData name="Miloslav Macela" userId="541579dfd3b55f36" providerId="LiveId" clId="{0E873BB0-BEE5-4645-9230-8D140CF1B076}" dt="2023-10-14T14:00:41.793" v="554" actId="14100"/>
          <ac:picMkLst>
            <pc:docMk/>
            <pc:sldMk cId="388938949" sldId="896"/>
            <ac:picMk id="4" creationId="{424A1F68-7AD5-803A-3A42-8F6034B7F938}"/>
          </ac:picMkLst>
        </pc:picChg>
      </pc:sldChg>
      <pc:sldChg chg="addSp modSp mod setBg">
        <pc:chgData name="Miloslav Macela" userId="541579dfd3b55f36" providerId="LiveId" clId="{0E873BB0-BEE5-4645-9230-8D140CF1B076}" dt="2023-10-14T14:11:02.474" v="567" actId="14100"/>
        <pc:sldMkLst>
          <pc:docMk/>
          <pc:sldMk cId="3947433032" sldId="897"/>
        </pc:sldMkLst>
        <pc:spChg chg="mod">
          <ac:chgData name="Miloslav Macela" userId="541579dfd3b55f36" providerId="LiveId" clId="{0E873BB0-BEE5-4645-9230-8D140CF1B076}" dt="2023-10-14T14:10:28.274" v="558" actId="255"/>
          <ac:spMkLst>
            <pc:docMk/>
            <pc:sldMk cId="3947433032" sldId="897"/>
            <ac:spMk id="9218" creationId="{00000000-0000-0000-0000-000000000000}"/>
          </ac:spMkLst>
        </pc:spChg>
        <pc:spChg chg="mod">
          <ac:chgData name="Miloslav Macela" userId="541579dfd3b55f36" providerId="LiveId" clId="{0E873BB0-BEE5-4645-9230-8D140CF1B076}" dt="2023-10-14T14:10:48.389" v="563" actId="14100"/>
          <ac:spMkLst>
            <pc:docMk/>
            <pc:sldMk cId="3947433032" sldId="897"/>
            <ac:spMk id="9219" creationId="{00000000-0000-0000-0000-000000000000}"/>
          </ac:spMkLst>
        </pc:spChg>
        <pc:spChg chg="add">
          <ac:chgData name="Miloslav Macela" userId="541579dfd3b55f36" providerId="LiveId" clId="{0E873BB0-BEE5-4645-9230-8D140CF1B076}" dt="2023-10-14T14:10:18.559" v="555" actId="26606"/>
          <ac:spMkLst>
            <pc:docMk/>
            <pc:sldMk cId="3947433032" sldId="897"/>
            <ac:spMk id="9224" creationId="{0E3596DD-156A-473E-9BB3-C6A29F7574E9}"/>
          </ac:spMkLst>
        </pc:spChg>
        <pc:spChg chg="add">
          <ac:chgData name="Miloslav Macela" userId="541579dfd3b55f36" providerId="LiveId" clId="{0E873BB0-BEE5-4645-9230-8D140CF1B076}" dt="2023-10-14T14:10:18.559" v="555" actId="26606"/>
          <ac:spMkLst>
            <pc:docMk/>
            <pc:sldMk cId="3947433032" sldId="897"/>
            <ac:spMk id="9226" creationId="{2C46C4D6-C474-4E92-B52E-944C1118F7B6}"/>
          </ac:spMkLst>
        </pc:spChg>
        <pc:graphicFrameChg chg="add mod">
          <ac:chgData name="Miloslav Macela" userId="541579dfd3b55f36" providerId="LiveId" clId="{0E873BB0-BEE5-4645-9230-8D140CF1B076}" dt="2023-10-14T14:11:02.474" v="567" actId="14100"/>
          <ac:graphicFrameMkLst>
            <pc:docMk/>
            <pc:sldMk cId="3947433032" sldId="897"/>
            <ac:graphicFrameMk id="9" creationId="{22F0EF6B-21AC-467A-B78B-062D946B6AD2}"/>
          </ac:graphicFrameMkLst>
        </pc:graphicFrameChg>
      </pc:sldChg>
      <pc:sldChg chg="addSp modSp mod setBg">
        <pc:chgData name="Miloslav Macela" userId="541579dfd3b55f36" providerId="LiveId" clId="{0E873BB0-BEE5-4645-9230-8D140CF1B076}" dt="2023-10-14T14:16:29.266" v="581" actId="14100"/>
        <pc:sldMkLst>
          <pc:docMk/>
          <pc:sldMk cId="1528475007" sldId="899"/>
        </pc:sldMkLst>
        <pc:spChg chg="mod">
          <ac:chgData name="Miloslav Macela" userId="541579dfd3b55f36" providerId="LiveId" clId="{0E873BB0-BEE5-4645-9230-8D140CF1B076}" dt="2023-10-14T14:16:05.603" v="573" actId="14100"/>
          <ac:spMkLst>
            <pc:docMk/>
            <pc:sldMk cId="1528475007" sldId="899"/>
            <ac:spMk id="9218" creationId="{00000000-0000-0000-0000-000000000000}"/>
          </ac:spMkLst>
        </pc:spChg>
        <pc:spChg chg="mod">
          <ac:chgData name="Miloslav Macela" userId="541579dfd3b55f36" providerId="LiveId" clId="{0E873BB0-BEE5-4645-9230-8D140CF1B076}" dt="2023-10-14T14:16:19.935" v="578" actId="123"/>
          <ac:spMkLst>
            <pc:docMk/>
            <pc:sldMk cId="1528475007" sldId="899"/>
            <ac:spMk id="9219" creationId="{00000000-0000-0000-0000-000000000000}"/>
          </ac:spMkLst>
        </pc:spChg>
        <pc:spChg chg="add">
          <ac:chgData name="Miloslav Macela" userId="541579dfd3b55f36" providerId="LiveId" clId="{0E873BB0-BEE5-4645-9230-8D140CF1B076}" dt="2023-10-14T14:15:50.690" v="568" actId="26606"/>
          <ac:spMkLst>
            <pc:docMk/>
            <pc:sldMk cId="1528475007" sldId="899"/>
            <ac:spMk id="9224" creationId="{F541DB91-0B10-46D9-B34B-7BFF9602606D}"/>
          </ac:spMkLst>
        </pc:spChg>
        <pc:spChg chg="add">
          <ac:chgData name="Miloslav Macela" userId="541579dfd3b55f36" providerId="LiveId" clId="{0E873BB0-BEE5-4645-9230-8D140CF1B076}" dt="2023-10-14T14:15:50.690" v="568" actId="26606"/>
          <ac:spMkLst>
            <pc:docMk/>
            <pc:sldMk cId="1528475007" sldId="899"/>
            <ac:spMk id="9226" creationId="{9CF7FE1C-8BC5-4B0C-A2BC-93AB72C90FDD}"/>
          </ac:spMkLst>
        </pc:spChg>
        <pc:graphicFrameChg chg="add mod">
          <ac:chgData name="Miloslav Macela" userId="541579dfd3b55f36" providerId="LiveId" clId="{0E873BB0-BEE5-4645-9230-8D140CF1B076}" dt="2023-10-14T14:16:29.266" v="581" actId="14100"/>
          <ac:graphicFrameMkLst>
            <pc:docMk/>
            <pc:sldMk cId="1528475007" sldId="899"/>
            <ac:graphicFrameMk id="6" creationId="{E6D63F99-92E0-48E9-8EB3-CD6B40ED609B}"/>
          </ac:graphicFrameMkLst>
        </pc:graphicFrameChg>
      </pc:sldChg>
      <pc:sldChg chg="del">
        <pc:chgData name="Miloslav Macela" userId="541579dfd3b55f36" providerId="LiveId" clId="{0E873BB0-BEE5-4645-9230-8D140CF1B076}" dt="2023-10-14T12:54:31.296" v="219" actId="47"/>
        <pc:sldMkLst>
          <pc:docMk/>
          <pc:sldMk cId="1293776240" sldId="900"/>
        </pc:sldMkLst>
      </pc:sldChg>
      <pc:sldChg chg="addSp delSp modSp add mod setBg delDesignElem">
        <pc:chgData name="Miloslav Macela" userId="541579dfd3b55f36" providerId="LiveId" clId="{0E873BB0-BEE5-4645-9230-8D140CF1B076}" dt="2023-10-14T15:12:24.790" v="1143" actId="20577"/>
        <pc:sldMkLst>
          <pc:docMk/>
          <pc:sldMk cId="679570459" sldId="907"/>
        </pc:sldMkLst>
        <pc:spChg chg="mod">
          <ac:chgData name="Miloslav Macela" userId="541579dfd3b55f36" providerId="LiveId" clId="{0E873BB0-BEE5-4645-9230-8D140CF1B076}" dt="2023-10-14T15:11:44.828" v="1121" actId="255"/>
          <ac:spMkLst>
            <pc:docMk/>
            <pc:sldMk cId="679570459" sldId="907"/>
            <ac:spMk id="9218" creationId="{00000000-0000-0000-0000-000000000000}"/>
          </ac:spMkLst>
        </pc:spChg>
        <pc:spChg chg="mod">
          <ac:chgData name="Miloslav Macela" userId="541579dfd3b55f36" providerId="LiveId" clId="{0E873BB0-BEE5-4645-9230-8D140CF1B076}" dt="2023-10-14T15:12:24.790" v="1143" actId="20577"/>
          <ac:spMkLst>
            <pc:docMk/>
            <pc:sldMk cId="679570459" sldId="907"/>
            <ac:spMk id="9219" creationId="{00000000-0000-0000-0000-000000000000}"/>
          </ac:spMkLst>
        </pc:spChg>
        <pc:spChg chg="add">
          <ac:chgData name="Miloslav Macela" userId="541579dfd3b55f36" providerId="LiveId" clId="{0E873BB0-BEE5-4645-9230-8D140CF1B076}" dt="2023-10-14T15:11:35.677" v="1119" actId="26606"/>
          <ac:spMkLst>
            <pc:docMk/>
            <pc:sldMk cId="679570459" sldId="907"/>
            <ac:spMk id="9224" creationId="{17718681-A12E-49D6-9925-DD7C68176D61}"/>
          </ac:spMkLst>
        </pc:spChg>
        <pc:spChg chg="add">
          <ac:chgData name="Miloslav Macela" userId="541579dfd3b55f36" providerId="LiveId" clId="{0E873BB0-BEE5-4645-9230-8D140CF1B076}" dt="2023-10-14T15:11:35.677" v="1119" actId="26606"/>
          <ac:spMkLst>
            <pc:docMk/>
            <pc:sldMk cId="679570459" sldId="907"/>
            <ac:spMk id="9226" creationId="{FBD77573-9EF2-4C35-8285-A1CF6FBB0EA5}"/>
          </ac:spMkLst>
        </pc:spChg>
        <pc:spChg chg="del">
          <ac:chgData name="Miloslav Macela" userId="541579dfd3b55f36" providerId="LiveId" clId="{0E873BB0-BEE5-4645-9230-8D140CF1B076}" dt="2023-10-14T14:30:14.555" v="617"/>
          <ac:spMkLst>
            <pc:docMk/>
            <pc:sldMk cId="679570459" sldId="907"/>
            <ac:spMk id="9233" creationId="{0741393E-C764-4C6F-8886-35CFF2E48351}"/>
          </ac:spMkLst>
        </pc:spChg>
        <pc:spChg chg="del">
          <ac:chgData name="Miloslav Macela" userId="541579dfd3b55f36" providerId="LiveId" clId="{0E873BB0-BEE5-4645-9230-8D140CF1B076}" dt="2023-10-14T14:30:14.555" v="617"/>
          <ac:spMkLst>
            <pc:docMk/>
            <pc:sldMk cId="679570459" sldId="907"/>
            <ac:spMk id="9235" creationId="{390890DC-37FF-4B49-BD4C-FE4232F69B37}"/>
          </ac:spMkLst>
        </pc:spChg>
      </pc:sldChg>
      <pc:sldChg chg="del">
        <pc:chgData name="Miloslav Macela" userId="541579dfd3b55f36" providerId="LiveId" clId="{0E873BB0-BEE5-4645-9230-8D140CF1B076}" dt="2023-10-14T12:54:32.344" v="220" actId="47"/>
        <pc:sldMkLst>
          <pc:docMk/>
          <pc:sldMk cId="2851519076" sldId="913"/>
        </pc:sldMkLst>
      </pc:sldChg>
      <pc:sldChg chg="addSp modSp mod setBg">
        <pc:chgData name="Miloslav Macela" userId="541579dfd3b55f36" providerId="LiveId" clId="{0E873BB0-BEE5-4645-9230-8D140CF1B076}" dt="2023-10-14T12:56:02.527" v="342" actId="14100"/>
        <pc:sldMkLst>
          <pc:docMk/>
          <pc:sldMk cId="3653622153" sldId="914"/>
        </pc:sldMkLst>
        <pc:spChg chg="mod">
          <ac:chgData name="Miloslav Macela" userId="541579dfd3b55f36" providerId="LiveId" clId="{0E873BB0-BEE5-4645-9230-8D140CF1B076}" dt="2023-10-14T12:55:41.249" v="338" actId="207"/>
          <ac:spMkLst>
            <pc:docMk/>
            <pc:sldMk cId="3653622153" sldId="914"/>
            <ac:spMk id="9218" creationId="{00000000-0000-0000-0000-000000000000}"/>
          </ac:spMkLst>
        </pc:spChg>
        <pc:spChg chg="mod">
          <ac:chgData name="Miloslav Macela" userId="541579dfd3b55f36" providerId="LiveId" clId="{0E873BB0-BEE5-4645-9230-8D140CF1B076}" dt="2023-10-14T12:56:02.527" v="342" actId="14100"/>
          <ac:spMkLst>
            <pc:docMk/>
            <pc:sldMk cId="3653622153" sldId="914"/>
            <ac:spMk id="9219" creationId="{00000000-0000-0000-0000-000000000000}"/>
          </ac:spMkLst>
        </pc:spChg>
        <pc:spChg chg="add">
          <ac:chgData name="Miloslav Macela" userId="541579dfd3b55f36" providerId="LiveId" clId="{0E873BB0-BEE5-4645-9230-8D140CF1B076}" dt="2023-10-14T12:55:32.742" v="336" actId="26606"/>
          <ac:spMkLst>
            <pc:docMk/>
            <pc:sldMk cId="3653622153" sldId="914"/>
            <ac:spMk id="9224" creationId="{0E3596DD-156A-473E-9BB3-C6A29F7574E9}"/>
          </ac:spMkLst>
        </pc:spChg>
        <pc:spChg chg="add">
          <ac:chgData name="Miloslav Macela" userId="541579dfd3b55f36" providerId="LiveId" clId="{0E873BB0-BEE5-4645-9230-8D140CF1B076}" dt="2023-10-14T12:55:32.742" v="336" actId="26606"/>
          <ac:spMkLst>
            <pc:docMk/>
            <pc:sldMk cId="3653622153" sldId="914"/>
            <ac:spMk id="9226" creationId="{2C46C4D6-C474-4E92-B52E-944C1118F7B6}"/>
          </ac:spMkLst>
        </pc:spChg>
        <pc:graphicFrameChg chg="add mod">
          <ac:chgData name="Miloslav Macela" userId="541579dfd3b55f36" providerId="LiveId" clId="{0E873BB0-BEE5-4645-9230-8D140CF1B076}" dt="2023-10-14T12:55:57.229" v="341" actId="14100"/>
          <ac:graphicFrameMkLst>
            <pc:docMk/>
            <pc:sldMk cId="3653622153" sldId="914"/>
            <ac:graphicFrameMk id="5" creationId="{C7264064-11F3-4C42-A237-A700DCF2CB6F}"/>
          </ac:graphicFrameMkLst>
        </pc:graphicFrameChg>
      </pc:sldChg>
      <pc:sldChg chg="addSp modSp mod setBg">
        <pc:chgData name="Miloslav Macela" userId="541579dfd3b55f36" providerId="LiveId" clId="{0E873BB0-BEE5-4645-9230-8D140CF1B076}" dt="2023-10-14T13:00:09.636" v="522" actId="14100"/>
        <pc:sldMkLst>
          <pc:docMk/>
          <pc:sldMk cId="514671689" sldId="916"/>
        </pc:sldMkLst>
        <pc:spChg chg="mod">
          <ac:chgData name="Miloslav Macela" userId="541579dfd3b55f36" providerId="LiveId" clId="{0E873BB0-BEE5-4645-9230-8D140CF1B076}" dt="2023-10-14T13:00:09.636" v="522" actId="14100"/>
          <ac:spMkLst>
            <pc:docMk/>
            <pc:sldMk cId="514671689" sldId="916"/>
            <ac:spMk id="9218" creationId="{00000000-0000-0000-0000-000000000000}"/>
          </ac:spMkLst>
        </pc:spChg>
        <pc:spChg chg="mod">
          <ac:chgData name="Miloslav Macela" userId="541579dfd3b55f36" providerId="LiveId" clId="{0E873BB0-BEE5-4645-9230-8D140CF1B076}" dt="2023-10-14T13:00:02.977" v="521" actId="14100"/>
          <ac:spMkLst>
            <pc:docMk/>
            <pc:sldMk cId="514671689" sldId="916"/>
            <ac:spMk id="9219" creationId="{00000000-0000-0000-0000-000000000000}"/>
          </ac:spMkLst>
        </pc:spChg>
        <pc:spChg chg="add">
          <ac:chgData name="Miloslav Macela" userId="541579dfd3b55f36" providerId="LiveId" clId="{0E873BB0-BEE5-4645-9230-8D140CF1B076}" dt="2023-10-14T12:57:47.204" v="343" actId="26606"/>
          <ac:spMkLst>
            <pc:docMk/>
            <pc:sldMk cId="514671689" sldId="916"/>
            <ac:spMk id="9224" creationId="{F541DB91-0B10-46D9-B34B-7BFF9602606D}"/>
          </ac:spMkLst>
        </pc:spChg>
        <pc:spChg chg="add">
          <ac:chgData name="Miloslav Macela" userId="541579dfd3b55f36" providerId="LiveId" clId="{0E873BB0-BEE5-4645-9230-8D140CF1B076}" dt="2023-10-14T12:57:47.204" v="343" actId="26606"/>
          <ac:spMkLst>
            <pc:docMk/>
            <pc:sldMk cId="514671689" sldId="916"/>
            <ac:spMk id="9226" creationId="{9CF7FE1C-8BC5-4B0C-A2BC-93AB72C90FDD}"/>
          </ac:spMkLst>
        </pc:spChg>
        <pc:graphicFrameChg chg="add mod">
          <ac:chgData name="Miloslav Macela" userId="541579dfd3b55f36" providerId="LiveId" clId="{0E873BB0-BEE5-4645-9230-8D140CF1B076}" dt="2023-10-14T12:59:00.936" v="400" actId="14100"/>
          <ac:graphicFrameMkLst>
            <pc:docMk/>
            <pc:sldMk cId="514671689" sldId="916"/>
            <ac:graphicFrameMk id="5" creationId="{DEFFBB9B-F957-4235-A9D5-AC25A7A95DCF}"/>
          </ac:graphicFrameMkLst>
        </pc:graphicFrameChg>
      </pc:sldChg>
      <pc:sldChg chg="addSp modSp mod setBg">
        <pc:chgData name="Miloslav Macela" userId="541579dfd3b55f36" providerId="LiveId" clId="{0E873BB0-BEE5-4645-9230-8D140CF1B076}" dt="2023-10-14T14:31:30.367" v="632" actId="1076"/>
        <pc:sldMkLst>
          <pc:docMk/>
          <pc:sldMk cId="1386854806" sldId="923"/>
        </pc:sldMkLst>
        <pc:spChg chg="mod">
          <ac:chgData name="Miloslav Macela" userId="541579dfd3b55f36" providerId="LiveId" clId="{0E873BB0-BEE5-4645-9230-8D140CF1B076}" dt="2023-10-14T14:30:57.457" v="622" actId="255"/>
          <ac:spMkLst>
            <pc:docMk/>
            <pc:sldMk cId="1386854806" sldId="923"/>
            <ac:spMk id="9218" creationId="{00000000-0000-0000-0000-000000000000}"/>
          </ac:spMkLst>
        </pc:spChg>
        <pc:spChg chg="mod">
          <ac:chgData name="Miloslav Macela" userId="541579dfd3b55f36" providerId="LiveId" clId="{0E873BB0-BEE5-4645-9230-8D140CF1B076}" dt="2023-10-14T14:31:19.890" v="630" actId="14100"/>
          <ac:spMkLst>
            <pc:docMk/>
            <pc:sldMk cId="1386854806" sldId="923"/>
            <ac:spMk id="9222" creationId="{7689C1EE-67F5-353B-B505-7EA2DD8C18D9}"/>
          </ac:spMkLst>
        </pc:spChg>
        <pc:spChg chg="add">
          <ac:chgData name="Miloslav Macela" userId="541579dfd3b55f36" providerId="LiveId" clId="{0E873BB0-BEE5-4645-9230-8D140CF1B076}" dt="2023-10-14T14:30:50.633" v="619" actId="26606"/>
          <ac:spMkLst>
            <pc:docMk/>
            <pc:sldMk cId="1386854806" sldId="923"/>
            <ac:spMk id="9227" creationId="{0E3596DD-156A-473E-9BB3-C6A29F7574E9}"/>
          </ac:spMkLst>
        </pc:spChg>
        <pc:spChg chg="add">
          <ac:chgData name="Miloslav Macela" userId="541579dfd3b55f36" providerId="LiveId" clId="{0E873BB0-BEE5-4645-9230-8D140CF1B076}" dt="2023-10-14T14:30:50.633" v="619" actId="26606"/>
          <ac:spMkLst>
            <pc:docMk/>
            <pc:sldMk cId="1386854806" sldId="923"/>
            <ac:spMk id="9229" creationId="{2C46C4D6-C474-4E92-B52E-944C1118F7B6}"/>
          </ac:spMkLst>
        </pc:spChg>
        <pc:picChg chg="mod">
          <ac:chgData name="Miloslav Macela" userId="541579dfd3b55f36" providerId="LiveId" clId="{0E873BB0-BEE5-4645-9230-8D140CF1B076}" dt="2023-10-14T14:31:30.367" v="632" actId="1076"/>
          <ac:picMkLst>
            <pc:docMk/>
            <pc:sldMk cId="1386854806" sldId="923"/>
            <ac:picMk id="2050" creationId="{6B2294F0-A4AE-4B5E-84F3-0F35E226B25C}"/>
          </ac:picMkLst>
        </pc:picChg>
      </pc:sldChg>
      <pc:sldChg chg="addSp delSp modSp add mod setBg delDesignElem">
        <pc:chgData name="Miloslav Macela" userId="541579dfd3b55f36" providerId="LiveId" clId="{0E873BB0-BEE5-4645-9230-8D140CF1B076}" dt="2023-10-14T14:55:02.153" v="780" actId="20577"/>
        <pc:sldMkLst>
          <pc:docMk/>
          <pc:sldMk cId="769079405" sldId="927"/>
        </pc:sldMkLst>
        <pc:spChg chg="mod">
          <ac:chgData name="Miloslav Macela" userId="541579dfd3b55f36" providerId="LiveId" clId="{0E873BB0-BEE5-4645-9230-8D140CF1B076}" dt="2023-10-14T14:53:57.567" v="660" actId="120"/>
          <ac:spMkLst>
            <pc:docMk/>
            <pc:sldMk cId="769079405" sldId="927"/>
            <ac:spMk id="9218" creationId="{00000000-0000-0000-0000-000000000000}"/>
          </ac:spMkLst>
        </pc:spChg>
        <pc:spChg chg="mod">
          <ac:chgData name="Miloslav Macela" userId="541579dfd3b55f36" providerId="LiveId" clId="{0E873BB0-BEE5-4645-9230-8D140CF1B076}" dt="2023-10-14T14:55:02.153" v="780" actId="20577"/>
          <ac:spMkLst>
            <pc:docMk/>
            <pc:sldMk cId="769079405" sldId="927"/>
            <ac:spMk id="9219" creationId="{00000000-0000-0000-0000-000000000000}"/>
          </ac:spMkLst>
        </pc:spChg>
        <pc:spChg chg="add">
          <ac:chgData name="Miloslav Macela" userId="541579dfd3b55f36" providerId="LiveId" clId="{0E873BB0-BEE5-4645-9230-8D140CF1B076}" dt="2023-10-14T14:53:37.671" v="643" actId="26606"/>
          <ac:spMkLst>
            <pc:docMk/>
            <pc:sldMk cId="769079405" sldId="927"/>
            <ac:spMk id="9221" creationId="{17718681-A12E-49D6-9925-DD7C68176D61}"/>
          </ac:spMkLst>
        </pc:spChg>
        <pc:spChg chg="add">
          <ac:chgData name="Miloslav Macela" userId="541579dfd3b55f36" providerId="LiveId" clId="{0E873BB0-BEE5-4645-9230-8D140CF1B076}" dt="2023-10-14T14:53:37.671" v="643" actId="26606"/>
          <ac:spMkLst>
            <pc:docMk/>
            <pc:sldMk cId="769079405" sldId="927"/>
            <ac:spMk id="9222" creationId="{FBD77573-9EF2-4C35-8285-A1CF6FBB0EA5}"/>
          </ac:spMkLst>
        </pc:spChg>
        <pc:spChg chg="del">
          <ac:chgData name="Miloslav Macela" userId="541579dfd3b55f36" providerId="LiveId" clId="{0E873BB0-BEE5-4645-9230-8D140CF1B076}" dt="2023-10-14T14:30:14.555" v="617"/>
          <ac:spMkLst>
            <pc:docMk/>
            <pc:sldMk cId="769079405" sldId="927"/>
            <ac:spMk id="9224" creationId="{17718681-A12E-49D6-9925-DD7C68176D61}"/>
          </ac:spMkLst>
        </pc:spChg>
        <pc:spChg chg="del">
          <ac:chgData name="Miloslav Macela" userId="541579dfd3b55f36" providerId="LiveId" clId="{0E873BB0-BEE5-4645-9230-8D140CF1B076}" dt="2023-10-14T14:30:14.555" v="617"/>
          <ac:spMkLst>
            <pc:docMk/>
            <pc:sldMk cId="769079405" sldId="927"/>
            <ac:spMk id="9226" creationId="{FBD77573-9EF2-4C35-8285-A1CF6FBB0EA5}"/>
          </ac:spMkLst>
        </pc:spChg>
      </pc:sldChg>
      <pc:sldChg chg="del">
        <pc:chgData name="Miloslav Macela" userId="541579dfd3b55f36" providerId="LiveId" clId="{0E873BB0-BEE5-4645-9230-8D140CF1B076}" dt="2023-10-14T14:30:21.513" v="618" actId="47"/>
        <pc:sldMkLst>
          <pc:docMk/>
          <pc:sldMk cId="3725912439" sldId="944"/>
        </pc:sldMkLst>
      </pc:sldChg>
      <pc:sldChg chg="modSp mod">
        <pc:chgData name="Miloslav Macela" userId="541579dfd3b55f36" providerId="LiveId" clId="{0E873BB0-BEE5-4645-9230-8D140CF1B076}" dt="2023-10-12T19:48:03.346" v="217" actId="20577"/>
        <pc:sldMkLst>
          <pc:docMk/>
          <pc:sldMk cId="3069879465" sldId="962"/>
        </pc:sldMkLst>
        <pc:spChg chg="mod">
          <ac:chgData name="Miloslav Macela" userId="541579dfd3b55f36" providerId="LiveId" clId="{0E873BB0-BEE5-4645-9230-8D140CF1B076}" dt="2023-10-12T19:48:03.346" v="217" actId="20577"/>
          <ac:spMkLst>
            <pc:docMk/>
            <pc:sldMk cId="3069879465" sldId="962"/>
            <ac:spMk id="4" creationId="{7CFD74E6-20F5-80DE-B833-0280AF906C4C}"/>
          </ac:spMkLst>
        </pc:spChg>
        <pc:spChg chg="mod">
          <ac:chgData name="Miloslav Macela" userId="541579dfd3b55f36" providerId="LiveId" clId="{0E873BB0-BEE5-4645-9230-8D140CF1B076}" dt="2023-10-12T19:47:26.642" v="158" actId="20577"/>
          <ac:spMkLst>
            <pc:docMk/>
            <pc:sldMk cId="3069879465" sldId="962"/>
            <ac:spMk id="9" creationId="{B5AED810-B36E-E670-6D2B-819567F3D6C9}"/>
          </ac:spMkLst>
        </pc:spChg>
      </pc:sldChg>
      <pc:sldChg chg="del">
        <pc:chgData name="Miloslav Macela" userId="541579dfd3b55f36" providerId="LiveId" clId="{0E873BB0-BEE5-4645-9230-8D140CF1B076}" dt="2023-10-14T14:30:21.513" v="618" actId="47"/>
        <pc:sldMkLst>
          <pc:docMk/>
          <pc:sldMk cId="3933191716" sldId="970"/>
        </pc:sldMkLst>
      </pc:sldChg>
      <pc:sldChg chg="del">
        <pc:chgData name="Miloslav Macela" userId="541579dfd3b55f36" providerId="LiveId" clId="{0E873BB0-BEE5-4645-9230-8D140CF1B076}" dt="2023-10-14T14:30:21.513" v="618" actId="47"/>
        <pc:sldMkLst>
          <pc:docMk/>
          <pc:sldMk cId="4081437231" sldId="971"/>
        </pc:sldMkLst>
      </pc:sldChg>
      <pc:sldChg chg="del">
        <pc:chgData name="Miloslav Macela" userId="541579dfd3b55f36" providerId="LiveId" clId="{0E873BB0-BEE5-4645-9230-8D140CF1B076}" dt="2023-10-14T14:30:21.513" v="618" actId="47"/>
        <pc:sldMkLst>
          <pc:docMk/>
          <pc:sldMk cId="1729217581" sldId="972"/>
        </pc:sldMkLst>
      </pc:sldChg>
      <pc:sldChg chg="del">
        <pc:chgData name="Miloslav Macela" userId="541579dfd3b55f36" providerId="LiveId" clId="{0E873BB0-BEE5-4645-9230-8D140CF1B076}" dt="2023-10-14T14:19:06.865" v="611" actId="47"/>
        <pc:sldMkLst>
          <pc:docMk/>
          <pc:sldMk cId="93608447" sldId="973"/>
        </pc:sldMkLst>
      </pc:sldChg>
      <pc:sldChg chg="modSp del mod">
        <pc:chgData name="Miloslav Macela" userId="541579dfd3b55f36" providerId="LiveId" clId="{0E873BB0-BEE5-4645-9230-8D140CF1B076}" dt="2023-10-14T12:55:21.392" v="335" actId="47"/>
        <pc:sldMkLst>
          <pc:docMk/>
          <pc:sldMk cId="1524646863" sldId="974"/>
        </pc:sldMkLst>
        <pc:spChg chg="mod">
          <ac:chgData name="Miloslav Macela" userId="541579dfd3b55f36" providerId="LiveId" clId="{0E873BB0-BEE5-4645-9230-8D140CF1B076}" dt="2023-10-14T12:55:17.377" v="334" actId="20577"/>
          <ac:spMkLst>
            <pc:docMk/>
            <pc:sldMk cId="1524646863" sldId="974"/>
            <ac:spMk id="9219"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541579dfd3b55f36/Plocha/v&#253;po&#269;t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541579dfd3b55f36/Plocha/v&#253;po&#269;t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541579dfd3b55f36/Plocha/v&#253;po&#269;t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541579dfd3b55f36/Plocha/v&#253;po&#269;t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541579dfd3b55f36/Plocha/v&#253;po&#269;t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List1!$Y$104</c:f>
              <c:strCache>
                <c:ptCount val="1"/>
                <c:pt idx="0">
                  <c:v>Celkem </c:v>
                </c:pt>
              </c:strCache>
            </c:strRef>
          </c:tx>
          <c:spPr>
            <a:ln w="28575" cap="rnd">
              <a:solidFill>
                <a:schemeClr val="accent1"/>
              </a:solidFill>
              <a:round/>
            </a:ln>
            <a:effectLst/>
          </c:spPr>
          <c:marker>
            <c:symbol val="none"/>
          </c:marker>
          <c:cat>
            <c:numRef>
              <c:f>List1!$Z$103:$AK$103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List1!$Z$104:$AK$104</c:f>
              <c:numCache>
                <c:formatCode>General</c:formatCode>
                <c:ptCount val="12"/>
                <c:pt idx="0">
                  <c:v>1807.75</c:v>
                </c:pt>
                <c:pt idx="1">
                  <c:v>1933.5</c:v>
                </c:pt>
                <c:pt idx="2">
                  <c:v>2107</c:v>
                </c:pt>
                <c:pt idx="3">
                  <c:v>2419.1</c:v>
                </c:pt>
                <c:pt idx="4">
                  <c:v>2514</c:v>
                </c:pt>
                <c:pt idx="5">
                  <c:v>2576</c:v>
                </c:pt>
                <c:pt idx="6">
                  <c:v>2618</c:v>
                </c:pt>
                <c:pt idx="7">
                  <c:v>2682</c:v>
                </c:pt>
                <c:pt idx="8">
                  <c:v>2681</c:v>
                </c:pt>
                <c:pt idx="9">
                  <c:v>2696</c:v>
                </c:pt>
                <c:pt idx="10">
                  <c:v>2711</c:v>
                </c:pt>
                <c:pt idx="11">
                  <c:v>2713</c:v>
                </c:pt>
              </c:numCache>
            </c:numRef>
          </c:val>
          <c:smooth val="0"/>
          <c:extLst>
            <c:ext xmlns:c16="http://schemas.microsoft.com/office/drawing/2014/chart" uri="{C3380CC4-5D6E-409C-BE32-E72D297353CC}">
              <c16:uniqueId val="{00000000-7181-4C8B-944F-09A8C50C463A}"/>
            </c:ext>
          </c:extLst>
        </c:ser>
        <c:ser>
          <c:idx val="1"/>
          <c:order val="1"/>
          <c:tx>
            <c:strRef>
              <c:f>List1!$Y$105</c:f>
              <c:strCache>
                <c:ptCount val="1"/>
                <c:pt idx="0">
                  <c:v>Přepočtené úvazky </c:v>
                </c:pt>
              </c:strCache>
            </c:strRef>
          </c:tx>
          <c:spPr>
            <a:ln w="28575" cap="rnd">
              <a:solidFill>
                <a:schemeClr val="accent2"/>
              </a:solidFill>
              <a:round/>
            </a:ln>
            <a:effectLst/>
          </c:spPr>
          <c:marker>
            <c:symbol val="none"/>
          </c:marker>
          <c:cat>
            <c:numRef>
              <c:f>List1!$Z$103:$AK$103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List1!$Z$105:$AK$105</c:f>
              <c:numCache>
                <c:formatCode>General</c:formatCode>
                <c:ptCount val="12"/>
                <c:pt idx="0">
                  <c:v>1290.8900000000001</c:v>
                </c:pt>
                <c:pt idx="1">
                  <c:v>1539.16</c:v>
                </c:pt>
                <c:pt idx="2">
                  <c:v>1832.75</c:v>
                </c:pt>
                <c:pt idx="3">
                  <c:v>2290.9</c:v>
                </c:pt>
                <c:pt idx="4">
                  <c:v>2380</c:v>
                </c:pt>
                <c:pt idx="5">
                  <c:v>2439</c:v>
                </c:pt>
                <c:pt idx="6">
                  <c:v>2479</c:v>
                </c:pt>
                <c:pt idx="7">
                  <c:v>2570.1999999999998</c:v>
                </c:pt>
                <c:pt idx="8">
                  <c:v>2564</c:v>
                </c:pt>
                <c:pt idx="9">
                  <c:v>2584</c:v>
                </c:pt>
                <c:pt idx="10">
                  <c:v>2620</c:v>
                </c:pt>
                <c:pt idx="11">
                  <c:v>2629</c:v>
                </c:pt>
              </c:numCache>
            </c:numRef>
          </c:val>
          <c:smooth val="0"/>
          <c:extLst>
            <c:ext xmlns:c16="http://schemas.microsoft.com/office/drawing/2014/chart" uri="{C3380CC4-5D6E-409C-BE32-E72D297353CC}">
              <c16:uniqueId val="{00000001-7181-4C8B-944F-09A8C50C463A}"/>
            </c:ext>
          </c:extLst>
        </c:ser>
        <c:dLbls>
          <c:showLegendKey val="0"/>
          <c:showVal val="0"/>
          <c:showCatName val="0"/>
          <c:showSerName val="0"/>
          <c:showPercent val="0"/>
          <c:showBubbleSize val="0"/>
        </c:dLbls>
        <c:smooth val="0"/>
        <c:axId val="265968383"/>
        <c:axId val="265962559"/>
      </c:lineChart>
      <c:catAx>
        <c:axId val="26596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Cond" panose="020B0506020202020204" pitchFamily="34" charset="0"/>
                <a:ea typeface="+mn-ea"/>
                <a:cs typeface="+mn-cs"/>
              </a:defRPr>
            </a:pPr>
            <a:endParaRPr lang="cs-CZ"/>
          </a:p>
        </c:txPr>
        <c:crossAx val="265962559"/>
        <c:crosses val="autoZero"/>
        <c:auto val="1"/>
        <c:lblAlgn val="ctr"/>
        <c:lblOffset val="100"/>
        <c:noMultiLvlLbl val="0"/>
      </c:catAx>
      <c:valAx>
        <c:axId val="2659625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Cond" panose="020B0506020202020204" pitchFamily="34" charset="0"/>
                <a:ea typeface="+mn-ea"/>
                <a:cs typeface="+mn-cs"/>
              </a:defRPr>
            </a:pPr>
            <a:endParaRPr lang="cs-CZ"/>
          </a:p>
        </c:txPr>
        <c:crossAx val="265968383"/>
        <c:crosses val="autoZero"/>
        <c:crossBetween val="between"/>
      </c:valAx>
      <c:spPr>
        <a:solidFill>
          <a:schemeClr val="accent4">
            <a:lumMod val="20000"/>
            <a:lumOff val="80000"/>
          </a:schemeClr>
        </a:solidFill>
        <a:ln>
          <a:solidFill>
            <a:schemeClr val="accent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ova Cond" panose="020B0506020202020204" pitchFamily="34" charset="0"/>
              <a:ea typeface="+mn-ea"/>
              <a:cs typeface="+mn-cs"/>
            </a:defRPr>
          </a:pPr>
          <a:endParaRPr lang="cs-CZ"/>
        </a:p>
      </c:txPr>
    </c:legend>
    <c:plotVisOnly val="1"/>
    <c:dispBlanksAs val="gap"/>
    <c:showDLblsOverMax val="0"/>
  </c:chart>
  <c:spPr>
    <a:noFill/>
    <a:ln>
      <a:noFill/>
    </a:ln>
    <a:effectLst/>
  </c:spPr>
  <c:txPr>
    <a:bodyPr/>
    <a:lstStyle/>
    <a:p>
      <a:pPr>
        <a:defRPr>
          <a:latin typeface="Arial Nova Cond" panose="020B0506020202020204" pitchFamily="34" charset="0"/>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Nova Cond" panose="020B0506020202020204" pitchFamily="34" charset="0"/>
                <a:ea typeface="+mn-ea"/>
                <a:cs typeface="+mn-cs"/>
              </a:defRPr>
            </a:pPr>
            <a:r>
              <a:rPr lang="cs-CZ" dirty="0"/>
              <a:t>Identifikované případy týraných, zneužívaných a zanedbávaných</a:t>
            </a:r>
            <a:r>
              <a:rPr lang="cs-CZ" baseline="0" dirty="0"/>
              <a:t> dětí</a:t>
            </a:r>
            <a:r>
              <a:rPr lang="cs-CZ" dirty="0"/>
              <a:t>  </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Nova Cond" panose="020B0506020202020204" pitchFamily="34" charset="0"/>
              <a:ea typeface="+mn-ea"/>
              <a:cs typeface="+mn-cs"/>
            </a:defRPr>
          </a:pPr>
          <a:endParaRPr lang="cs-CZ"/>
        </a:p>
      </c:txPr>
    </c:title>
    <c:autoTitleDeleted val="0"/>
    <c:plotArea>
      <c:layout/>
      <c:lineChart>
        <c:grouping val="standard"/>
        <c:varyColors val="0"/>
        <c:ser>
          <c:idx val="0"/>
          <c:order val="0"/>
          <c:tx>
            <c:strRef>
              <c:f>List1!$Y$117</c:f>
              <c:strCache>
                <c:ptCount val="1"/>
                <c:pt idx="0">
                  <c:v>Celkem </c:v>
                </c:pt>
              </c:strCache>
            </c:strRef>
          </c:tx>
          <c:spPr>
            <a:ln w="28575" cap="rnd">
              <a:solidFill>
                <a:schemeClr val="accent1"/>
              </a:solidFill>
              <a:round/>
            </a:ln>
            <a:effectLst/>
          </c:spPr>
          <c:marker>
            <c:symbol val="none"/>
          </c:marker>
          <c:cat>
            <c:numRef>
              <c:f>List1!$Z$116:$AL$116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List1!$Z$117:$AL$117</c:f>
              <c:numCache>
                <c:formatCode>General</c:formatCode>
                <c:ptCount val="13"/>
                <c:pt idx="0">
                  <c:v>5787</c:v>
                </c:pt>
                <c:pt idx="1">
                  <c:v>6642</c:v>
                </c:pt>
                <c:pt idx="2">
                  <c:v>7525</c:v>
                </c:pt>
                <c:pt idx="3">
                  <c:v>7527</c:v>
                </c:pt>
                <c:pt idx="4">
                  <c:v>8478</c:v>
                </c:pt>
                <c:pt idx="5">
                  <c:v>9433</c:v>
                </c:pt>
                <c:pt idx="6">
                  <c:v>9416</c:v>
                </c:pt>
                <c:pt idx="7">
                  <c:v>8729</c:v>
                </c:pt>
                <c:pt idx="8">
                  <c:v>9178</c:v>
                </c:pt>
                <c:pt idx="9">
                  <c:v>9253</c:v>
                </c:pt>
                <c:pt idx="10">
                  <c:v>7539</c:v>
                </c:pt>
                <c:pt idx="11">
                  <c:v>7619</c:v>
                </c:pt>
                <c:pt idx="12">
                  <c:v>8495</c:v>
                </c:pt>
              </c:numCache>
            </c:numRef>
          </c:val>
          <c:smooth val="0"/>
          <c:extLst>
            <c:ext xmlns:c16="http://schemas.microsoft.com/office/drawing/2014/chart" uri="{C3380CC4-5D6E-409C-BE32-E72D297353CC}">
              <c16:uniqueId val="{00000000-FC04-41AD-9DD6-28DDE34391B9}"/>
            </c:ext>
          </c:extLst>
        </c:ser>
        <c:dLbls>
          <c:showLegendKey val="0"/>
          <c:showVal val="0"/>
          <c:showCatName val="0"/>
          <c:showSerName val="0"/>
          <c:showPercent val="0"/>
          <c:showBubbleSize val="0"/>
        </c:dLbls>
        <c:smooth val="0"/>
        <c:axId val="1942117600"/>
        <c:axId val="1942108864"/>
      </c:lineChart>
      <c:catAx>
        <c:axId val="194211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Nova Cond" panose="020B0506020202020204" pitchFamily="34" charset="0"/>
                <a:ea typeface="+mn-ea"/>
                <a:cs typeface="+mn-cs"/>
              </a:defRPr>
            </a:pPr>
            <a:endParaRPr lang="cs-CZ"/>
          </a:p>
        </c:txPr>
        <c:crossAx val="1942108864"/>
        <c:crosses val="autoZero"/>
        <c:auto val="1"/>
        <c:lblAlgn val="ctr"/>
        <c:lblOffset val="100"/>
        <c:noMultiLvlLbl val="0"/>
      </c:catAx>
      <c:valAx>
        <c:axId val="194210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Nova Cond" panose="020B0506020202020204" pitchFamily="34" charset="0"/>
                <a:ea typeface="+mn-ea"/>
                <a:cs typeface="+mn-cs"/>
              </a:defRPr>
            </a:pPr>
            <a:endParaRPr lang="cs-CZ"/>
          </a:p>
        </c:txPr>
        <c:crossAx val="1942117600"/>
        <c:crosses val="autoZero"/>
        <c:crossBetween val="between"/>
      </c:valAx>
      <c:spPr>
        <a:solidFill>
          <a:schemeClr val="accent4">
            <a:lumMod val="20000"/>
            <a:lumOff val="80000"/>
          </a:schemeClr>
        </a:solidFill>
        <a:ln>
          <a:solidFill>
            <a:schemeClr val="accent2"/>
          </a:solidFill>
        </a:ln>
        <a:effectLst/>
      </c:spPr>
    </c:plotArea>
    <c:plotVisOnly val="1"/>
    <c:dispBlanksAs val="gap"/>
    <c:showDLblsOverMax val="0"/>
  </c:chart>
  <c:spPr>
    <a:noFill/>
    <a:ln>
      <a:noFill/>
    </a:ln>
    <a:effectLst/>
  </c:spPr>
  <c:txPr>
    <a:bodyPr/>
    <a:lstStyle/>
    <a:p>
      <a:pPr>
        <a:defRPr sz="800">
          <a:latin typeface="Arial Nova Cond" panose="020B0506020202020204" pitchFamily="34" charset="0"/>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List1!$B$83</c:f>
              <c:strCache>
                <c:ptCount val="1"/>
                <c:pt idx="0">
                  <c:v>Osobní péče poručníka</c:v>
                </c:pt>
              </c:strCache>
            </c:strRef>
          </c:tx>
          <c:spPr>
            <a:ln w="28575" cap="rnd">
              <a:solidFill>
                <a:schemeClr val="accent1"/>
              </a:solidFill>
              <a:round/>
            </a:ln>
            <a:effectLst/>
          </c:spPr>
          <c:marker>
            <c:symbol val="none"/>
          </c:marker>
          <c:cat>
            <c:numRef>
              <c:f>List1!$C$82:$N$82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List1!$C$83:$N$83</c:f>
              <c:numCache>
                <c:formatCode>General</c:formatCode>
                <c:ptCount val="12"/>
                <c:pt idx="0">
                  <c:v>2641</c:v>
                </c:pt>
                <c:pt idx="1">
                  <c:v>2766</c:v>
                </c:pt>
                <c:pt idx="2">
                  <c:v>2854</c:v>
                </c:pt>
                <c:pt idx="3">
                  <c:v>2908</c:v>
                </c:pt>
                <c:pt idx="4">
                  <c:v>3005</c:v>
                </c:pt>
                <c:pt idx="5">
                  <c:v>3076</c:v>
                </c:pt>
                <c:pt idx="6">
                  <c:v>3013</c:v>
                </c:pt>
                <c:pt idx="7">
                  <c:v>3032</c:v>
                </c:pt>
                <c:pt idx="8">
                  <c:v>3098</c:v>
                </c:pt>
                <c:pt idx="9">
                  <c:v>3136</c:v>
                </c:pt>
                <c:pt idx="10">
                  <c:v>3307</c:v>
                </c:pt>
                <c:pt idx="11">
                  <c:v>3236</c:v>
                </c:pt>
              </c:numCache>
            </c:numRef>
          </c:val>
          <c:smooth val="0"/>
          <c:extLst>
            <c:ext xmlns:c16="http://schemas.microsoft.com/office/drawing/2014/chart" uri="{C3380CC4-5D6E-409C-BE32-E72D297353CC}">
              <c16:uniqueId val="{00000000-3EEB-45F5-882C-093827AB124A}"/>
            </c:ext>
          </c:extLst>
        </c:ser>
        <c:ser>
          <c:idx val="1"/>
          <c:order val="1"/>
          <c:tx>
            <c:strRef>
              <c:f>List1!$B$84</c:f>
              <c:strCache>
                <c:ptCount val="1"/>
                <c:pt idx="0">
                  <c:v>Péče jiné osoby </c:v>
                </c:pt>
              </c:strCache>
            </c:strRef>
          </c:tx>
          <c:spPr>
            <a:ln w="28575" cap="rnd">
              <a:solidFill>
                <a:schemeClr val="accent2"/>
              </a:solidFill>
              <a:round/>
            </a:ln>
            <a:effectLst/>
          </c:spPr>
          <c:marker>
            <c:symbol val="none"/>
          </c:marker>
          <c:cat>
            <c:numRef>
              <c:f>List1!$C$82:$N$82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List1!$C$84:$N$84</c:f>
              <c:numCache>
                <c:formatCode>General</c:formatCode>
                <c:ptCount val="12"/>
                <c:pt idx="0">
                  <c:v>4956</c:v>
                </c:pt>
                <c:pt idx="1">
                  <c:v>4941</c:v>
                </c:pt>
                <c:pt idx="2">
                  <c:v>4993</c:v>
                </c:pt>
                <c:pt idx="3">
                  <c:v>4660</c:v>
                </c:pt>
                <c:pt idx="4">
                  <c:v>4452</c:v>
                </c:pt>
                <c:pt idx="5">
                  <c:v>4152</c:v>
                </c:pt>
                <c:pt idx="6">
                  <c:v>4161</c:v>
                </c:pt>
                <c:pt idx="7">
                  <c:v>4263</c:v>
                </c:pt>
                <c:pt idx="8">
                  <c:v>4357</c:v>
                </c:pt>
                <c:pt idx="9">
                  <c:v>4637</c:v>
                </c:pt>
                <c:pt idx="10">
                  <c:v>4575</c:v>
                </c:pt>
                <c:pt idx="11">
                  <c:v>4534</c:v>
                </c:pt>
              </c:numCache>
            </c:numRef>
          </c:val>
          <c:smooth val="0"/>
          <c:extLst>
            <c:ext xmlns:c16="http://schemas.microsoft.com/office/drawing/2014/chart" uri="{C3380CC4-5D6E-409C-BE32-E72D297353CC}">
              <c16:uniqueId val="{00000001-3EEB-45F5-882C-093827AB124A}"/>
            </c:ext>
          </c:extLst>
        </c:ser>
        <c:ser>
          <c:idx val="2"/>
          <c:order val="2"/>
          <c:tx>
            <c:strRef>
              <c:f>List1!$B$85</c:f>
              <c:strCache>
                <c:ptCount val="1"/>
                <c:pt idx="0">
                  <c:v>Pěstounská péče </c:v>
                </c:pt>
              </c:strCache>
            </c:strRef>
          </c:tx>
          <c:spPr>
            <a:ln w="28575" cap="rnd">
              <a:solidFill>
                <a:schemeClr val="accent3"/>
              </a:solidFill>
              <a:round/>
            </a:ln>
            <a:effectLst/>
          </c:spPr>
          <c:marker>
            <c:symbol val="none"/>
          </c:marker>
          <c:cat>
            <c:numRef>
              <c:f>List1!$C$82:$N$82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List1!$C$85:$N$85</c:f>
              <c:numCache>
                <c:formatCode>General</c:formatCode>
                <c:ptCount val="12"/>
                <c:pt idx="0">
                  <c:v>7021</c:v>
                </c:pt>
                <c:pt idx="1">
                  <c:v>7433</c:v>
                </c:pt>
                <c:pt idx="2">
                  <c:v>7622</c:v>
                </c:pt>
                <c:pt idx="3">
                  <c:v>8498</c:v>
                </c:pt>
                <c:pt idx="4">
                  <c:v>9771</c:v>
                </c:pt>
                <c:pt idx="5">
                  <c:v>10380</c:v>
                </c:pt>
                <c:pt idx="6">
                  <c:v>10922</c:v>
                </c:pt>
                <c:pt idx="7">
                  <c:v>11362</c:v>
                </c:pt>
                <c:pt idx="8">
                  <c:v>11643</c:v>
                </c:pt>
                <c:pt idx="9">
                  <c:v>11931</c:v>
                </c:pt>
                <c:pt idx="10">
                  <c:v>12094</c:v>
                </c:pt>
                <c:pt idx="11">
                  <c:v>12351</c:v>
                </c:pt>
              </c:numCache>
            </c:numRef>
          </c:val>
          <c:smooth val="0"/>
          <c:extLst>
            <c:ext xmlns:c16="http://schemas.microsoft.com/office/drawing/2014/chart" uri="{C3380CC4-5D6E-409C-BE32-E72D297353CC}">
              <c16:uniqueId val="{00000002-3EEB-45F5-882C-093827AB124A}"/>
            </c:ext>
          </c:extLst>
        </c:ser>
        <c:dLbls>
          <c:showLegendKey val="0"/>
          <c:showVal val="0"/>
          <c:showCatName val="0"/>
          <c:showSerName val="0"/>
          <c:showPercent val="0"/>
          <c:showBubbleSize val="0"/>
        </c:dLbls>
        <c:smooth val="0"/>
        <c:axId val="875251903"/>
        <c:axId val="875253151"/>
      </c:lineChart>
      <c:catAx>
        <c:axId val="875251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crossAx val="875253151"/>
        <c:crosses val="autoZero"/>
        <c:auto val="1"/>
        <c:lblAlgn val="ctr"/>
        <c:lblOffset val="100"/>
        <c:noMultiLvlLbl val="0"/>
      </c:catAx>
      <c:valAx>
        <c:axId val="8752531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crossAx val="875251903"/>
        <c:crosses val="autoZero"/>
        <c:crossBetween val="between"/>
      </c:valAx>
      <c:spPr>
        <a:solidFill>
          <a:schemeClr val="accent4">
            <a:lumMod val="20000"/>
            <a:lumOff val="80000"/>
          </a:schemeClr>
        </a:solid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legend>
    <c:plotVisOnly val="1"/>
    <c:dispBlanksAs val="gap"/>
    <c:showDLblsOverMax val="0"/>
  </c:chart>
  <c:spPr>
    <a:noFill/>
    <a:ln>
      <a:solidFill>
        <a:schemeClr val="accent1"/>
      </a:solidFill>
    </a:ln>
    <a:effectLst/>
  </c:spPr>
  <c:txPr>
    <a:bodyPr/>
    <a:lstStyle/>
    <a:p>
      <a:pPr>
        <a:defRPr sz="900">
          <a:latin typeface="Arial Narrow" panose="020B0606020202030204" pitchFamily="34" charset="0"/>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Arial Narrow" panose="020B0606020202030204" pitchFamily="34" charset="0"/>
                <a:ea typeface="+mn-ea"/>
                <a:cs typeface="+mn-cs"/>
              </a:defRPr>
            </a:pPr>
            <a:r>
              <a:rPr lang="cs-CZ" dirty="0"/>
              <a:t>Počet dětí v pěstounské péči na přechodnou dobu</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Arial Narrow" panose="020B0606020202030204" pitchFamily="34" charset="0"/>
              <a:ea typeface="+mn-ea"/>
              <a:cs typeface="+mn-cs"/>
            </a:defRPr>
          </a:pPr>
          <a:endParaRPr lang="cs-CZ"/>
        </a:p>
      </c:txPr>
    </c:title>
    <c:autoTitleDeleted val="0"/>
    <c:plotArea>
      <c:layout/>
      <c:lineChart>
        <c:grouping val="standard"/>
        <c:varyColors val="0"/>
        <c:ser>
          <c:idx val="0"/>
          <c:order val="0"/>
          <c:spPr>
            <a:ln w="28575" cap="rnd">
              <a:solidFill>
                <a:schemeClr val="accent1"/>
              </a:solidFill>
              <a:round/>
            </a:ln>
            <a:effectLst/>
          </c:spPr>
          <c:marker>
            <c:symbol val="none"/>
          </c:marker>
          <c:cat>
            <c:numRef>
              <c:f>List1!$C$89:$N$89</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List1!$C$90:$N$90</c:f>
              <c:numCache>
                <c:formatCode>General</c:formatCode>
                <c:ptCount val="12"/>
                <c:pt idx="0">
                  <c:v>0</c:v>
                </c:pt>
                <c:pt idx="1">
                  <c:v>15</c:v>
                </c:pt>
                <c:pt idx="2">
                  <c:v>29</c:v>
                </c:pt>
                <c:pt idx="3">
                  <c:v>108</c:v>
                </c:pt>
                <c:pt idx="4">
                  <c:v>302</c:v>
                </c:pt>
                <c:pt idx="5">
                  <c:v>543</c:v>
                </c:pt>
                <c:pt idx="6">
                  <c:v>540</c:v>
                </c:pt>
                <c:pt idx="7">
                  <c:v>605</c:v>
                </c:pt>
                <c:pt idx="8">
                  <c:v>528</c:v>
                </c:pt>
                <c:pt idx="9">
                  <c:v>591</c:v>
                </c:pt>
                <c:pt idx="10">
                  <c:v>504</c:v>
                </c:pt>
                <c:pt idx="11">
                  <c:v>538</c:v>
                </c:pt>
              </c:numCache>
            </c:numRef>
          </c:val>
          <c:smooth val="0"/>
          <c:extLst>
            <c:ext xmlns:c16="http://schemas.microsoft.com/office/drawing/2014/chart" uri="{C3380CC4-5D6E-409C-BE32-E72D297353CC}">
              <c16:uniqueId val="{00000000-FC36-49C0-823F-7A53E1435B42}"/>
            </c:ext>
          </c:extLst>
        </c:ser>
        <c:dLbls>
          <c:showLegendKey val="0"/>
          <c:showVal val="0"/>
          <c:showCatName val="0"/>
          <c:showSerName val="0"/>
          <c:showPercent val="0"/>
          <c:showBubbleSize val="0"/>
        </c:dLbls>
        <c:smooth val="0"/>
        <c:axId val="709107919"/>
        <c:axId val="709109583"/>
      </c:lineChart>
      <c:catAx>
        <c:axId val="70910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crossAx val="709109583"/>
        <c:crosses val="autoZero"/>
        <c:auto val="1"/>
        <c:lblAlgn val="ctr"/>
        <c:lblOffset val="100"/>
        <c:noMultiLvlLbl val="0"/>
      </c:catAx>
      <c:valAx>
        <c:axId val="7091095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crossAx val="709107919"/>
        <c:crosses val="autoZero"/>
        <c:crossBetween val="between"/>
      </c:valAx>
      <c:spPr>
        <a:solidFill>
          <a:schemeClr val="accent4">
            <a:lumMod val="20000"/>
            <a:lumOff val="80000"/>
          </a:schemeClr>
        </a:solidFill>
        <a:ln>
          <a:noFill/>
        </a:ln>
        <a:effectLst/>
      </c:spPr>
    </c:plotArea>
    <c:plotVisOnly val="1"/>
    <c:dispBlanksAs val="gap"/>
    <c:showDLblsOverMax val="0"/>
  </c:chart>
  <c:spPr>
    <a:noFill/>
    <a:ln>
      <a:solidFill>
        <a:schemeClr val="accent1"/>
      </a:solidFill>
    </a:ln>
    <a:effectLst/>
  </c:spPr>
  <c:txPr>
    <a:bodyPr/>
    <a:lstStyle/>
    <a:p>
      <a:pPr>
        <a:defRPr sz="900">
          <a:latin typeface="Arial Narrow" panose="020B0606020202030204" pitchFamily="34" charset="0"/>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82163399787791E-2"/>
          <c:y val="4.0876997398736528E-2"/>
          <c:w val="0.57694855962153668"/>
          <c:h val="0.87655146785581572"/>
        </c:manualLayout>
      </c:layout>
      <c:lineChart>
        <c:grouping val="standard"/>
        <c:varyColors val="0"/>
        <c:ser>
          <c:idx val="0"/>
          <c:order val="0"/>
          <c:tx>
            <c:strRef>
              <c:f>List1!$B$72</c:f>
              <c:strCache>
                <c:ptCount val="1"/>
                <c:pt idx="0">
                  <c:v>Školská zařízení pro výkon ústavní výchovy</c:v>
                </c:pt>
              </c:strCache>
            </c:strRef>
          </c:tx>
          <c:spPr>
            <a:ln w="28575" cap="rnd">
              <a:solidFill>
                <a:schemeClr val="accent1"/>
              </a:solidFill>
              <a:round/>
            </a:ln>
            <a:effectLst/>
          </c:spPr>
          <c:marker>
            <c:symbol val="none"/>
          </c:marker>
          <c:cat>
            <c:numRef>
              <c:f>List1!$C$71:$M$71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List1!$C$72:$M$72</c:f>
              <c:numCache>
                <c:formatCode>0%</c:formatCode>
                <c:ptCount val="11"/>
                <c:pt idx="0">
                  <c:v>1</c:v>
                </c:pt>
                <c:pt idx="1">
                  <c:v>0.90759075907590758</c:v>
                </c:pt>
                <c:pt idx="2">
                  <c:v>0.88106118304138104</c:v>
                </c:pt>
                <c:pt idx="3">
                  <c:v>0.83130236100533128</c:v>
                </c:pt>
                <c:pt idx="4">
                  <c:v>0.82444782939832439</c:v>
                </c:pt>
                <c:pt idx="5">
                  <c:v>0.82279766438182278</c:v>
                </c:pt>
                <c:pt idx="6">
                  <c:v>0.82508250825082508</c:v>
                </c:pt>
                <c:pt idx="7">
                  <c:v>0.80540746382330541</c:v>
                </c:pt>
                <c:pt idx="8">
                  <c:v>0.81162731657781162</c:v>
                </c:pt>
                <c:pt idx="9">
                  <c:v>0.8318101040873318</c:v>
                </c:pt>
                <c:pt idx="10">
                  <c:v>0.81822797664381819</c:v>
                </c:pt>
              </c:numCache>
            </c:numRef>
          </c:val>
          <c:smooth val="0"/>
          <c:extLst>
            <c:ext xmlns:c16="http://schemas.microsoft.com/office/drawing/2014/chart" uri="{C3380CC4-5D6E-409C-BE32-E72D297353CC}">
              <c16:uniqueId val="{00000000-6F8E-4EA0-BCE1-71D22AD9AC75}"/>
            </c:ext>
          </c:extLst>
        </c:ser>
        <c:ser>
          <c:idx val="1"/>
          <c:order val="1"/>
          <c:tx>
            <c:strRef>
              <c:f>List1!$B$73</c:f>
              <c:strCache>
                <c:ptCount val="1"/>
                <c:pt idx="0">
                  <c:v>Dětské domovy pro děti do 3 let věku</c:v>
                </c:pt>
              </c:strCache>
            </c:strRef>
          </c:tx>
          <c:spPr>
            <a:ln w="28575" cap="rnd">
              <a:solidFill>
                <a:schemeClr val="accent2"/>
              </a:solidFill>
              <a:round/>
            </a:ln>
            <a:effectLst/>
          </c:spPr>
          <c:marker>
            <c:symbol val="none"/>
          </c:marker>
          <c:cat>
            <c:numRef>
              <c:f>List1!$C$71:$M$71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List1!$C$73:$M$73</c:f>
              <c:numCache>
                <c:formatCode>0%</c:formatCode>
                <c:ptCount val="11"/>
                <c:pt idx="0">
                  <c:v>1</c:v>
                </c:pt>
                <c:pt idx="1">
                  <c:v>0.97829131652661061</c:v>
                </c:pt>
                <c:pt idx="2">
                  <c:v>0.86344537815126055</c:v>
                </c:pt>
                <c:pt idx="3">
                  <c:v>0.84943977591036413</c:v>
                </c:pt>
                <c:pt idx="4">
                  <c:v>0.82212885154061621</c:v>
                </c:pt>
                <c:pt idx="5">
                  <c:v>0.72619047619047616</c:v>
                </c:pt>
                <c:pt idx="6">
                  <c:v>0.64565826330532217</c:v>
                </c:pt>
                <c:pt idx="7">
                  <c:v>0.61694677871148462</c:v>
                </c:pt>
                <c:pt idx="8">
                  <c:v>0.60364145658263302</c:v>
                </c:pt>
                <c:pt idx="9">
                  <c:v>0.5448179271708683</c:v>
                </c:pt>
                <c:pt idx="10">
                  <c:v>0.36274509803921567</c:v>
                </c:pt>
              </c:numCache>
            </c:numRef>
          </c:val>
          <c:smooth val="0"/>
          <c:extLst>
            <c:ext xmlns:c16="http://schemas.microsoft.com/office/drawing/2014/chart" uri="{C3380CC4-5D6E-409C-BE32-E72D297353CC}">
              <c16:uniqueId val="{00000001-6F8E-4EA0-BCE1-71D22AD9AC75}"/>
            </c:ext>
          </c:extLst>
        </c:ser>
        <c:ser>
          <c:idx val="2"/>
          <c:order val="2"/>
          <c:tx>
            <c:strRef>
              <c:f>List1!$B$74</c:f>
              <c:strCache>
                <c:ptCount val="1"/>
                <c:pt idx="0">
                  <c:v>Zařízení pro děti vyžadující okamžitou pomoc</c:v>
                </c:pt>
              </c:strCache>
            </c:strRef>
          </c:tx>
          <c:spPr>
            <a:ln w="28575" cap="rnd">
              <a:solidFill>
                <a:schemeClr val="accent3"/>
              </a:solidFill>
              <a:round/>
            </a:ln>
            <a:effectLst/>
          </c:spPr>
          <c:marker>
            <c:symbol val="none"/>
          </c:marker>
          <c:cat>
            <c:numRef>
              <c:f>List1!$C$71:$M$71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List1!$C$74:$M$74</c:f>
              <c:numCache>
                <c:formatCode>0%</c:formatCode>
                <c:ptCount val="11"/>
                <c:pt idx="0">
                  <c:v>1</c:v>
                </c:pt>
                <c:pt idx="1">
                  <c:v>1.0251256281407035</c:v>
                </c:pt>
                <c:pt idx="2">
                  <c:v>1.0934673366834171</c:v>
                </c:pt>
                <c:pt idx="3">
                  <c:v>1.2653266331658291</c:v>
                </c:pt>
                <c:pt idx="4">
                  <c:v>0.78190954773869348</c:v>
                </c:pt>
                <c:pt idx="5">
                  <c:v>0.63216080402010055</c:v>
                </c:pt>
                <c:pt idx="6">
                  <c:v>0.72361809045226133</c:v>
                </c:pt>
                <c:pt idx="7">
                  <c:v>0.50653266331658287</c:v>
                </c:pt>
                <c:pt idx="8">
                  <c:v>0.50150753768844225</c:v>
                </c:pt>
                <c:pt idx="9">
                  <c:v>0.47135678391959801</c:v>
                </c:pt>
                <c:pt idx="10">
                  <c:v>0.43115577889447237</c:v>
                </c:pt>
              </c:numCache>
            </c:numRef>
          </c:val>
          <c:smooth val="0"/>
          <c:extLst>
            <c:ext xmlns:c16="http://schemas.microsoft.com/office/drawing/2014/chart" uri="{C3380CC4-5D6E-409C-BE32-E72D297353CC}">
              <c16:uniqueId val="{00000002-6F8E-4EA0-BCE1-71D22AD9AC75}"/>
            </c:ext>
          </c:extLst>
        </c:ser>
        <c:ser>
          <c:idx val="3"/>
          <c:order val="3"/>
          <c:tx>
            <c:strRef>
              <c:f>List1!$B$75</c:f>
              <c:strCache>
                <c:ptCount val="1"/>
                <c:pt idx="0">
                  <c:v>Domovy pro osoby se zdravotním postižením</c:v>
                </c:pt>
              </c:strCache>
            </c:strRef>
          </c:tx>
          <c:spPr>
            <a:ln w="28575" cap="rnd">
              <a:solidFill>
                <a:schemeClr val="accent4"/>
              </a:solidFill>
              <a:round/>
            </a:ln>
            <a:effectLst/>
          </c:spPr>
          <c:marker>
            <c:symbol val="none"/>
          </c:marker>
          <c:cat>
            <c:numRef>
              <c:f>List1!$C$71:$M$71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List1!$C$75:$M$75</c:f>
              <c:numCache>
                <c:formatCode>0%</c:formatCode>
                <c:ptCount val="11"/>
                <c:pt idx="0">
                  <c:v>1</c:v>
                </c:pt>
                <c:pt idx="1">
                  <c:v>0.92206235011990412</c:v>
                </c:pt>
                <c:pt idx="2">
                  <c:v>0.77458033573141483</c:v>
                </c:pt>
                <c:pt idx="3">
                  <c:v>0.69184652278177461</c:v>
                </c:pt>
                <c:pt idx="4">
                  <c:v>0.64508393285371701</c:v>
                </c:pt>
                <c:pt idx="5">
                  <c:v>0.71342925659472423</c:v>
                </c:pt>
                <c:pt idx="6">
                  <c:v>0.53597122302158273</c:v>
                </c:pt>
                <c:pt idx="7">
                  <c:v>0.51438848920863312</c:v>
                </c:pt>
                <c:pt idx="8">
                  <c:v>0.52517985611510787</c:v>
                </c:pt>
                <c:pt idx="9">
                  <c:v>0.50479616306954433</c:v>
                </c:pt>
                <c:pt idx="10">
                  <c:v>0.48920863309352519</c:v>
                </c:pt>
              </c:numCache>
            </c:numRef>
          </c:val>
          <c:smooth val="0"/>
          <c:extLst>
            <c:ext xmlns:c16="http://schemas.microsoft.com/office/drawing/2014/chart" uri="{C3380CC4-5D6E-409C-BE32-E72D297353CC}">
              <c16:uniqueId val="{00000003-6F8E-4EA0-BCE1-71D22AD9AC75}"/>
            </c:ext>
          </c:extLst>
        </c:ser>
        <c:dLbls>
          <c:showLegendKey val="0"/>
          <c:showVal val="0"/>
          <c:showCatName val="0"/>
          <c:showSerName val="0"/>
          <c:showPercent val="0"/>
          <c:showBubbleSize val="0"/>
        </c:dLbls>
        <c:smooth val="0"/>
        <c:axId val="704411775"/>
        <c:axId val="704418431"/>
      </c:lineChart>
      <c:catAx>
        <c:axId val="704411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crossAx val="704418431"/>
        <c:crosses val="autoZero"/>
        <c:auto val="1"/>
        <c:lblAlgn val="ctr"/>
        <c:lblOffset val="100"/>
        <c:noMultiLvlLbl val="0"/>
      </c:catAx>
      <c:valAx>
        <c:axId val="704418431"/>
        <c:scaling>
          <c:orientation val="minMax"/>
          <c:max val="1.3"/>
          <c:min val="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crossAx val="704411775"/>
        <c:crosses val="autoZero"/>
        <c:crossBetween val="between"/>
      </c:valAx>
      <c:spPr>
        <a:solidFill>
          <a:schemeClr val="accent4">
            <a:lumMod val="20000"/>
            <a:lumOff val="80000"/>
          </a:schemeClr>
        </a:solidFill>
        <a:ln>
          <a:noFill/>
        </a:ln>
        <a:effectLst/>
      </c:spPr>
    </c:plotArea>
    <c:legend>
      <c:legendPos val="r"/>
      <c:layout>
        <c:manualLayout>
          <c:xMode val="edge"/>
          <c:yMode val="edge"/>
          <c:x val="0.67175210693600007"/>
          <c:y val="0.30545358251623228"/>
          <c:w val="0.31418319545499851"/>
          <c:h val="0.3890928349675354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FF"/>
      </a:solidFill>
    </a:ln>
    <a:effectLst/>
  </c:spPr>
  <c:txPr>
    <a:bodyPr/>
    <a:lstStyle/>
    <a:p>
      <a:pPr>
        <a:defRPr sz="900">
          <a:latin typeface="Arial Narrow" panose="020B0606020202030204" pitchFamily="34" charset="0"/>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36374361976374E-2"/>
          <c:y val="0.13330677018756781"/>
          <c:w val="0.47962696881485162"/>
          <c:h val="0.83270824575724112"/>
        </c:manualLayout>
      </c:layout>
      <c:barChart>
        <c:barDir val="bar"/>
        <c:grouping val="percentStacked"/>
        <c:varyColors val="0"/>
        <c:ser>
          <c:idx val="0"/>
          <c:order val="0"/>
          <c:tx>
            <c:strRef>
              <c:f>List1!$B$1</c:f>
              <c:strCache>
                <c:ptCount val="1"/>
                <c:pt idx="0">
                  <c:v>Budoucnost</c:v>
                </c:pt>
              </c:strCache>
            </c:strRef>
          </c:tx>
          <c:spPr>
            <a:solidFill>
              <a:schemeClr val="accent3"/>
            </a:solidFill>
            <a:ln>
              <a:solidFill>
                <a:schemeClr val="accent1"/>
              </a:solidFill>
            </a:ln>
            <a:effectLst/>
          </c:spPr>
          <c:invertIfNegative val="0"/>
          <c:dLbls>
            <c:dLbl>
              <c:idx val="0"/>
              <c:layout>
                <c:manualLayout>
                  <c:x val="2.03234422104406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6D-4E5B-B094-C152FA6DA61C}"/>
                </c:ext>
              </c:extLst>
            </c:dLbl>
            <c:dLbl>
              <c:idx val="1"/>
              <c:layout>
                <c:manualLayout>
                  <c:x val="1.742009332323486E-2"/>
                  <c:y val="1.3174108134836118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6D-4E5B-B094-C152FA6DA61C}"/>
                </c:ext>
              </c:extLst>
            </c:dLbl>
            <c:dLbl>
              <c:idx val="2"/>
              <c:layout>
                <c:manualLayout>
                  <c:x val="1.4516744436029051E-2"/>
                  <c:y val="1.022445358866524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6D-4E5B-B094-C152FA6DA61C}"/>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j-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List1!$A$2:$A$3</c:f>
              <c:strCache>
                <c:ptCount val="2"/>
                <c:pt idx="0">
                  <c:v>Eliminace ústavní péče dětí a mládeže ve prospěch výchovy v rodině / pěstounské péči</c:v>
                </c:pt>
                <c:pt idx="1">
                  <c:v>Podpora pečujících osob a neformální péče</c:v>
                </c:pt>
              </c:strCache>
            </c:strRef>
          </c:cat>
          <c:val>
            <c:numRef>
              <c:f>List1!$B$2:$B$3</c:f>
              <c:numCache>
                <c:formatCode>0" "%</c:formatCode>
                <c:ptCount val="2"/>
                <c:pt idx="0">
                  <c:v>0.75</c:v>
                </c:pt>
                <c:pt idx="1">
                  <c:v>0.71</c:v>
                </c:pt>
              </c:numCache>
            </c:numRef>
          </c:val>
          <c:extLst>
            <c:ext xmlns:c16="http://schemas.microsoft.com/office/drawing/2014/chart" uri="{C3380CC4-5D6E-409C-BE32-E72D297353CC}">
              <c16:uniqueId val="{00000003-7B6D-4E5B-B094-C152FA6DA61C}"/>
            </c:ext>
          </c:extLst>
        </c:ser>
        <c:ser>
          <c:idx val="1"/>
          <c:order val="1"/>
          <c:tx>
            <c:strRef>
              <c:f>List1!$C$1</c:f>
              <c:strCache>
                <c:ptCount val="1"/>
                <c:pt idx="0">
                  <c:v>Tak napůl</c:v>
                </c:pt>
              </c:strCache>
            </c:strRef>
          </c:tx>
          <c:spPr>
            <a:solidFill>
              <a:schemeClr val="bg1">
                <a:lumMod val="75000"/>
              </a:schemeClr>
            </a:solidFill>
            <a:ln>
              <a:noFill/>
            </a:ln>
            <a:effectLst/>
          </c:spPr>
          <c:invertIfNegative val="0"/>
          <c:dLbls>
            <c:dLbl>
              <c:idx val="1"/>
              <c:layout>
                <c:manualLayout>
                  <c:x val="-1.0431078819839332E-4"/>
                  <c:y val="2.381734951007712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6D-4E5B-B094-C152FA6DA61C}"/>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j-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List1!$A$2:$A$3</c:f>
              <c:strCache>
                <c:ptCount val="2"/>
                <c:pt idx="0">
                  <c:v>Eliminace ústavní péče dětí a mládeže ve prospěch výchovy v rodině / pěstounské péči</c:v>
                </c:pt>
                <c:pt idx="1">
                  <c:v>Podpora pečujících osob a neformální péče</c:v>
                </c:pt>
              </c:strCache>
            </c:strRef>
          </c:cat>
          <c:val>
            <c:numRef>
              <c:f>List1!$C$2:$C$3</c:f>
              <c:numCache>
                <c:formatCode>0" "%</c:formatCode>
                <c:ptCount val="2"/>
                <c:pt idx="0">
                  <c:v>0.18</c:v>
                </c:pt>
                <c:pt idx="1">
                  <c:v>0.24</c:v>
                </c:pt>
              </c:numCache>
            </c:numRef>
          </c:val>
          <c:extLst>
            <c:ext xmlns:c16="http://schemas.microsoft.com/office/drawing/2014/chart" uri="{C3380CC4-5D6E-409C-BE32-E72D297353CC}">
              <c16:uniqueId val="{00000005-7B6D-4E5B-B094-C152FA6DA61C}"/>
            </c:ext>
          </c:extLst>
        </c:ser>
        <c:ser>
          <c:idx val="2"/>
          <c:order val="2"/>
          <c:tx>
            <c:strRef>
              <c:f>List1!$D$1</c:f>
              <c:strCache>
                <c:ptCount val="1"/>
                <c:pt idx="0">
                  <c:v>Slepá cesta</c:v>
                </c:pt>
              </c:strCache>
            </c:strRef>
          </c:tx>
          <c:spPr>
            <a:solidFill>
              <a:schemeClr val="accent2"/>
            </a:solidFill>
            <a:ln>
              <a:noFill/>
            </a:ln>
            <a:effectLst/>
          </c:spPr>
          <c:invertIfNegative val="0"/>
          <c:dLbls>
            <c:dLbl>
              <c:idx val="0"/>
              <c:layout>
                <c:manualLayout>
                  <c:x val="9.400705052878922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6D-4E5B-B094-C152FA6DA61C}"/>
                </c:ext>
              </c:extLst>
            </c:dLbl>
            <c:dLbl>
              <c:idx val="1"/>
              <c:layout>
                <c:manualLayout>
                  <c:x val="1.4599388617541056E-2"/>
                  <c:y val="-5.340736703158143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4161314099189219E-2"/>
                      <c:h val="5.2335279399499585E-2"/>
                    </c:manualLayout>
                  </c15:layout>
                </c:ext>
                <c:ext xmlns:c16="http://schemas.microsoft.com/office/drawing/2014/chart" uri="{C3380CC4-5D6E-409C-BE32-E72D297353CC}">
                  <c16:uniqueId val="{00000007-7B6D-4E5B-B094-C152FA6DA61C}"/>
                </c:ext>
              </c:extLst>
            </c:dLbl>
            <c:dLbl>
              <c:idx val="2"/>
              <c:layout>
                <c:manualLayout>
                  <c:x val="1.9247354531352213E-2"/>
                  <c:y val="7.2837785229006794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6D-4E5B-B094-C152FA6DA61C}"/>
                </c:ext>
              </c:extLst>
            </c:dLbl>
            <c:dLbl>
              <c:idx val="3"/>
              <c:layout>
                <c:manualLayout>
                  <c:x val="1.8511937876776671E-2"/>
                  <c:y val="9.418679125901560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6D-4E5B-B094-C152FA6DA61C}"/>
                </c:ext>
              </c:extLst>
            </c:dLbl>
            <c:dLbl>
              <c:idx val="4"/>
              <c:layout>
                <c:manualLayout>
                  <c:x val="1.9247354531352213E-2"/>
                  <c:y val="6.279119416293059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6D-4E5B-B094-C152FA6DA61C}"/>
                </c:ext>
              </c:extLst>
            </c:dLbl>
            <c:spPr>
              <a:noFill/>
              <a:ln>
                <a:noFill/>
              </a:ln>
              <a:effectLst/>
            </c:spPr>
            <c:txPr>
              <a:bodyPr rot="0" spcFirstLastPara="1" vertOverflow="ellipsis" vert="horz" wrap="square" anchor="ctr" anchorCtr="1"/>
              <a:lstStyle/>
              <a:p>
                <a:pPr algn="l">
                  <a:defRPr sz="900" b="0" i="0" u="none" strike="noStrike" kern="1200" baseline="0">
                    <a:solidFill>
                      <a:sysClr val="windowText" lastClr="000000"/>
                    </a:solidFill>
                    <a:latin typeface="+mj-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List1!$A$2:$A$3</c:f>
              <c:strCache>
                <c:ptCount val="2"/>
                <c:pt idx="0">
                  <c:v>Eliminace ústavní péče dětí a mládeže ve prospěch výchovy v rodině / pěstounské péči</c:v>
                </c:pt>
                <c:pt idx="1">
                  <c:v>Podpora pečujících osob a neformální péče</c:v>
                </c:pt>
              </c:strCache>
            </c:strRef>
          </c:cat>
          <c:val>
            <c:numRef>
              <c:f>List1!$D$2:$D$3</c:f>
              <c:numCache>
                <c:formatCode>0" "%</c:formatCode>
                <c:ptCount val="2"/>
                <c:pt idx="0">
                  <c:v>7.0000000000000007E-2</c:v>
                </c:pt>
                <c:pt idx="1">
                  <c:v>0.04</c:v>
                </c:pt>
              </c:numCache>
            </c:numRef>
          </c:val>
          <c:extLst>
            <c:ext xmlns:c16="http://schemas.microsoft.com/office/drawing/2014/chart" uri="{C3380CC4-5D6E-409C-BE32-E72D297353CC}">
              <c16:uniqueId val="{0000000B-7B6D-4E5B-B094-C152FA6DA61C}"/>
            </c:ext>
          </c:extLst>
        </c:ser>
        <c:dLbls>
          <c:showLegendKey val="0"/>
          <c:showVal val="0"/>
          <c:showCatName val="0"/>
          <c:showSerName val="0"/>
          <c:showPercent val="0"/>
          <c:showBubbleSize val="0"/>
        </c:dLbls>
        <c:gapWidth val="100"/>
        <c:overlap val="100"/>
        <c:axId val="172569728"/>
        <c:axId val="172571264"/>
      </c:barChart>
      <c:catAx>
        <c:axId val="172569728"/>
        <c:scaling>
          <c:orientation val="maxMin"/>
        </c:scaling>
        <c:delete val="0"/>
        <c:axPos val="l"/>
        <c:numFmt formatCode="General" sourceLinked="1"/>
        <c:majorTickMark val="none"/>
        <c:minorTickMark val="none"/>
        <c:tickLblPos val="high"/>
        <c:spPr>
          <a:noFill/>
          <a:ln w="9525" cap="flat" cmpd="sng" algn="ctr">
            <a:solidFill>
              <a:schemeClr val="tx2"/>
            </a:solidFill>
            <a:round/>
          </a:ln>
          <a:effectLst/>
        </c:spPr>
        <c:txPr>
          <a:bodyPr rot="0" spcFirstLastPara="1" vertOverflow="ellipsis" wrap="square" anchor="ctr" anchorCtr="1"/>
          <a:lstStyle/>
          <a:p>
            <a:pPr algn="just">
              <a:defRPr sz="900" b="0" i="0" u="none" strike="noStrike" kern="1200" baseline="0">
                <a:solidFill>
                  <a:sysClr val="windowText" lastClr="000000"/>
                </a:solidFill>
                <a:latin typeface="+mj-lt"/>
                <a:ea typeface="+mn-ea"/>
                <a:cs typeface="+mn-cs"/>
              </a:defRPr>
            </a:pPr>
            <a:endParaRPr lang="cs-CZ"/>
          </a:p>
        </c:txPr>
        <c:crossAx val="172571264"/>
        <c:crosses val="autoZero"/>
        <c:auto val="1"/>
        <c:lblAlgn val="ctr"/>
        <c:lblOffset val="400"/>
        <c:noMultiLvlLbl val="0"/>
      </c:catAx>
      <c:valAx>
        <c:axId val="172571264"/>
        <c:scaling>
          <c:orientation val="minMax"/>
        </c:scaling>
        <c:delete val="1"/>
        <c:axPos val="t"/>
        <c:numFmt formatCode="0%" sourceLinked="1"/>
        <c:majorTickMark val="none"/>
        <c:minorTickMark val="none"/>
        <c:tickLblPos val="nextTo"/>
        <c:crossAx val="172569728"/>
        <c:crosses val="autoZero"/>
        <c:crossBetween val="between"/>
      </c:valAx>
      <c:spPr>
        <a:noFill/>
        <a:ln>
          <a:noFill/>
        </a:ln>
        <a:effectLst/>
      </c:spPr>
    </c:plotArea>
    <c:legend>
      <c:legendPos val="l"/>
      <c:layout>
        <c:manualLayout>
          <c:xMode val="edge"/>
          <c:yMode val="edge"/>
          <c:x val="0"/>
          <c:y val="1.243492102410077E-2"/>
          <c:w val="0.55872994289949818"/>
          <c:h val="0.1129104974318401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j-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1"/>
      </a:solidFill>
      <a:round/>
    </a:ln>
    <a:effectLst/>
  </c:spPr>
  <c:txPr>
    <a:bodyPr/>
    <a:lstStyle/>
    <a:p>
      <a:pPr>
        <a:defRPr sz="900">
          <a:solidFill>
            <a:sysClr val="windowText" lastClr="000000"/>
          </a:solidFill>
          <a:latin typeface="+mj-lt"/>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1"/>
            <a:ext cx="2971584" cy="497204"/>
          </a:xfrm>
          <a:prstGeom prst="rect">
            <a:avLst/>
          </a:prstGeom>
          <a:noFill/>
          <a:ln w="9525">
            <a:noFill/>
            <a:miter lim="800000"/>
            <a:headEnd/>
            <a:tailEnd/>
          </a:ln>
        </p:spPr>
        <p:txBody>
          <a:bodyPr vert="horz" wrap="square" lIns="91527" tIns="45764" rIns="91527" bIns="45764" numCol="1" anchor="t" anchorCtr="0" compatLnSpc="1">
            <a:prstTxWarp prst="textNoShape">
              <a:avLst/>
            </a:prstTxWarp>
          </a:bodyPr>
          <a:lstStyle>
            <a:lvl1pPr defTabSz="915094">
              <a:defRPr sz="1200">
                <a:latin typeface="Times New Roman" pitchFamily="18" charset="0"/>
              </a:defRPr>
            </a:lvl1pPr>
          </a:lstStyle>
          <a:p>
            <a:pPr>
              <a:defRPr/>
            </a:pPr>
            <a:endParaRPr lang="cs-CZ" dirty="0"/>
          </a:p>
        </p:txBody>
      </p:sp>
      <p:sp>
        <p:nvSpPr>
          <p:cNvPr id="40963" name="Rectangle 3"/>
          <p:cNvSpPr>
            <a:spLocks noGrp="1" noChangeArrowheads="1"/>
          </p:cNvSpPr>
          <p:nvPr>
            <p:ph type="dt" sz="quarter" idx="1"/>
          </p:nvPr>
        </p:nvSpPr>
        <p:spPr bwMode="auto">
          <a:xfrm>
            <a:off x="3884795" y="1"/>
            <a:ext cx="2971584" cy="497204"/>
          </a:xfrm>
          <a:prstGeom prst="rect">
            <a:avLst/>
          </a:prstGeom>
          <a:noFill/>
          <a:ln w="9525">
            <a:noFill/>
            <a:miter lim="800000"/>
            <a:headEnd/>
            <a:tailEnd/>
          </a:ln>
        </p:spPr>
        <p:txBody>
          <a:bodyPr vert="horz" wrap="square" lIns="91527" tIns="45764" rIns="91527" bIns="45764" numCol="1" anchor="t" anchorCtr="0" compatLnSpc="1">
            <a:prstTxWarp prst="textNoShape">
              <a:avLst/>
            </a:prstTxWarp>
          </a:bodyPr>
          <a:lstStyle>
            <a:lvl1pPr algn="r" defTabSz="915094">
              <a:defRPr sz="1200">
                <a:latin typeface="Times New Roman" pitchFamily="18" charset="0"/>
              </a:defRPr>
            </a:lvl1pPr>
          </a:lstStyle>
          <a:p>
            <a:pPr>
              <a:defRPr/>
            </a:pPr>
            <a:endParaRPr lang="cs-CZ" dirty="0"/>
          </a:p>
        </p:txBody>
      </p:sp>
      <p:sp>
        <p:nvSpPr>
          <p:cNvPr id="40964" name="Rectangle 4"/>
          <p:cNvSpPr>
            <a:spLocks noGrp="1" noChangeArrowheads="1"/>
          </p:cNvSpPr>
          <p:nvPr>
            <p:ph type="ftr" sz="quarter" idx="2"/>
          </p:nvPr>
        </p:nvSpPr>
        <p:spPr bwMode="auto">
          <a:xfrm>
            <a:off x="0" y="9446880"/>
            <a:ext cx="2971584" cy="497204"/>
          </a:xfrm>
          <a:prstGeom prst="rect">
            <a:avLst/>
          </a:prstGeom>
          <a:noFill/>
          <a:ln w="9525">
            <a:noFill/>
            <a:miter lim="800000"/>
            <a:headEnd/>
            <a:tailEnd/>
          </a:ln>
        </p:spPr>
        <p:txBody>
          <a:bodyPr vert="horz" wrap="square" lIns="91527" tIns="45764" rIns="91527" bIns="45764" numCol="1" anchor="b" anchorCtr="0" compatLnSpc="1">
            <a:prstTxWarp prst="textNoShape">
              <a:avLst/>
            </a:prstTxWarp>
          </a:bodyPr>
          <a:lstStyle>
            <a:lvl1pPr defTabSz="915094">
              <a:defRPr sz="1200">
                <a:latin typeface="Times New Roman" pitchFamily="18" charset="0"/>
              </a:defRPr>
            </a:lvl1pPr>
          </a:lstStyle>
          <a:p>
            <a:pPr>
              <a:defRPr/>
            </a:pPr>
            <a:endParaRPr lang="cs-CZ" dirty="0"/>
          </a:p>
        </p:txBody>
      </p:sp>
      <p:sp>
        <p:nvSpPr>
          <p:cNvPr id="40965" name="Rectangle 5"/>
          <p:cNvSpPr>
            <a:spLocks noGrp="1" noChangeArrowheads="1"/>
          </p:cNvSpPr>
          <p:nvPr>
            <p:ph type="sldNum" sz="quarter" idx="3"/>
          </p:nvPr>
        </p:nvSpPr>
        <p:spPr bwMode="auto">
          <a:xfrm>
            <a:off x="3884795" y="9446880"/>
            <a:ext cx="2971584" cy="497204"/>
          </a:xfrm>
          <a:prstGeom prst="rect">
            <a:avLst/>
          </a:prstGeom>
          <a:noFill/>
          <a:ln w="9525">
            <a:noFill/>
            <a:miter lim="800000"/>
            <a:headEnd/>
            <a:tailEnd/>
          </a:ln>
        </p:spPr>
        <p:txBody>
          <a:bodyPr vert="horz" wrap="square" lIns="91527" tIns="45764" rIns="91527" bIns="45764" numCol="1" anchor="b" anchorCtr="0" compatLnSpc="1">
            <a:prstTxWarp prst="textNoShape">
              <a:avLst/>
            </a:prstTxWarp>
          </a:bodyPr>
          <a:lstStyle>
            <a:lvl1pPr algn="r" defTabSz="915094">
              <a:defRPr sz="1200">
                <a:latin typeface="Times New Roman" pitchFamily="18" charset="0"/>
              </a:defRPr>
            </a:lvl1pPr>
          </a:lstStyle>
          <a:p>
            <a:pPr>
              <a:defRPr/>
            </a:pPr>
            <a:fld id="{B8E209A9-EFB7-4E12-A3C3-7F314A3EBF76}" type="slidenum">
              <a:rPr lang="cs-CZ"/>
              <a:pPr>
                <a:defRPr/>
              </a:pPr>
              <a:t>‹#›</a:t>
            </a:fld>
            <a:endParaRPr lang="cs-CZ" dirty="0"/>
          </a:p>
        </p:txBody>
      </p:sp>
    </p:spTree>
    <p:extLst>
      <p:ext uri="{BB962C8B-B14F-4D97-AF65-F5344CB8AC3E}">
        <p14:creationId xmlns:p14="http://schemas.microsoft.com/office/powerpoint/2010/main" val="1669555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1"/>
            <a:ext cx="2971584" cy="497204"/>
          </a:xfrm>
          <a:prstGeom prst="rect">
            <a:avLst/>
          </a:prstGeom>
          <a:noFill/>
          <a:ln w="9525">
            <a:noFill/>
            <a:miter lim="800000"/>
            <a:headEnd/>
            <a:tailEnd/>
          </a:ln>
        </p:spPr>
        <p:txBody>
          <a:bodyPr vert="horz" wrap="square" lIns="91527" tIns="45764" rIns="91527" bIns="45764" numCol="1" anchor="t" anchorCtr="0" compatLnSpc="1">
            <a:prstTxWarp prst="textNoShape">
              <a:avLst/>
            </a:prstTxWarp>
          </a:bodyPr>
          <a:lstStyle>
            <a:lvl1pPr defTabSz="915094">
              <a:defRPr sz="1200">
                <a:latin typeface="Times New Roman" pitchFamily="18" charset="0"/>
              </a:defRPr>
            </a:lvl1pPr>
          </a:lstStyle>
          <a:p>
            <a:pPr>
              <a:defRPr/>
            </a:pPr>
            <a:endParaRPr lang="cs-CZ" dirty="0"/>
          </a:p>
        </p:txBody>
      </p:sp>
      <p:sp>
        <p:nvSpPr>
          <p:cNvPr id="44035" name="Rectangle 3"/>
          <p:cNvSpPr>
            <a:spLocks noGrp="1" noChangeArrowheads="1"/>
          </p:cNvSpPr>
          <p:nvPr>
            <p:ph type="dt" idx="1"/>
          </p:nvPr>
        </p:nvSpPr>
        <p:spPr bwMode="auto">
          <a:xfrm>
            <a:off x="3884795" y="1"/>
            <a:ext cx="2971584" cy="497204"/>
          </a:xfrm>
          <a:prstGeom prst="rect">
            <a:avLst/>
          </a:prstGeom>
          <a:noFill/>
          <a:ln w="9525">
            <a:noFill/>
            <a:miter lim="800000"/>
            <a:headEnd/>
            <a:tailEnd/>
          </a:ln>
        </p:spPr>
        <p:txBody>
          <a:bodyPr vert="horz" wrap="square" lIns="91527" tIns="45764" rIns="91527" bIns="45764" numCol="1" anchor="t" anchorCtr="0" compatLnSpc="1">
            <a:prstTxWarp prst="textNoShape">
              <a:avLst/>
            </a:prstTxWarp>
          </a:bodyPr>
          <a:lstStyle>
            <a:lvl1pPr algn="r" defTabSz="915094">
              <a:defRPr sz="1200">
                <a:latin typeface="Times New Roman" pitchFamily="18" charset="0"/>
              </a:defRPr>
            </a:lvl1pPr>
          </a:lstStyle>
          <a:p>
            <a:pPr>
              <a:defRPr/>
            </a:pPr>
            <a:endParaRPr lang="cs-CZ" dirty="0"/>
          </a:p>
        </p:txBody>
      </p:sp>
      <p:sp>
        <p:nvSpPr>
          <p:cNvPr id="15364"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6126" y="4723440"/>
            <a:ext cx="5485751" cy="4476441"/>
          </a:xfrm>
          <a:prstGeom prst="rect">
            <a:avLst/>
          </a:prstGeom>
          <a:noFill/>
          <a:ln w="9525">
            <a:noFill/>
            <a:miter lim="800000"/>
            <a:headEnd/>
            <a:tailEnd/>
          </a:ln>
        </p:spPr>
        <p:txBody>
          <a:bodyPr vert="horz" wrap="square" lIns="91527" tIns="45764" rIns="91527" bIns="45764"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44038" name="Rectangle 6"/>
          <p:cNvSpPr>
            <a:spLocks noGrp="1" noChangeArrowheads="1"/>
          </p:cNvSpPr>
          <p:nvPr>
            <p:ph type="ftr" sz="quarter" idx="4"/>
          </p:nvPr>
        </p:nvSpPr>
        <p:spPr bwMode="auto">
          <a:xfrm>
            <a:off x="0" y="9446880"/>
            <a:ext cx="2971584" cy="497204"/>
          </a:xfrm>
          <a:prstGeom prst="rect">
            <a:avLst/>
          </a:prstGeom>
          <a:noFill/>
          <a:ln w="9525">
            <a:noFill/>
            <a:miter lim="800000"/>
            <a:headEnd/>
            <a:tailEnd/>
          </a:ln>
        </p:spPr>
        <p:txBody>
          <a:bodyPr vert="horz" wrap="square" lIns="91527" tIns="45764" rIns="91527" bIns="45764" numCol="1" anchor="b" anchorCtr="0" compatLnSpc="1">
            <a:prstTxWarp prst="textNoShape">
              <a:avLst/>
            </a:prstTxWarp>
          </a:bodyPr>
          <a:lstStyle>
            <a:lvl1pPr defTabSz="915094">
              <a:defRPr sz="1200">
                <a:latin typeface="Times New Roman" pitchFamily="18" charset="0"/>
              </a:defRPr>
            </a:lvl1pPr>
          </a:lstStyle>
          <a:p>
            <a:pPr>
              <a:defRPr/>
            </a:pPr>
            <a:endParaRPr lang="cs-CZ" dirty="0"/>
          </a:p>
        </p:txBody>
      </p:sp>
      <p:sp>
        <p:nvSpPr>
          <p:cNvPr id="44039" name="Rectangle 7"/>
          <p:cNvSpPr>
            <a:spLocks noGrp="1" noChangeArrowheads="1"/>
          </p:cNvSpPr>
          <p:nvPr>
            <p:ph type="sldNum" sz="quarter" idx="5"/>
          </p:nvPr>
        </p:nvSpPr>
        <p:spPr bwMode="auto">
          <a:xfrm>
            <a:off x="3884795" y="9446880"/>
            <a:ext cx="2971584" cy="497204"/>
          </a:xfrm>
          <a:prstGeom prst="rect">
            <a:avLst/>
          </a:prstGeom>
          <a:noFill/>
          <a:ln w="9525">
            <a:noFill/>
            <a:miter lim="800000"/>
            <a:headEnd/>
            <a:tailEnd/>
          </a:ln>
        </p:spPr>
        <p:txBody>
          <a:bodyPr vert="horz" wrap="square" lIns="91527" tIns="45764" rIns="91527" bIns="45764" numCol="1" anchor="b" anchorCtr="0" compatLnSpc="1">
            <a:prstTxWarp prst="textNoShape">
              <a:avLst/>
            </a:prstTxWarp>
          </a:bodyPr>
          <a:lstStyle>
            <a:lvl1pPr algn="r" defTabSz="915094">
              <a:defRPr sz="1200">
                <a:latin typeface="Times New Roman" pitchFamily="18" charset="0"/>
              </a:defRPr>
            </a:lvl1pPr>
          </a:lstStyle>
          <a:p>
            <a:pPr>
              <a:defRPr/>
            </a:pPr>
            <a:fld id="{4C523084-F451-42D3-94DE-824A39BB1CD5}" type="slidenum">
              <a:rPr lang="cs-CZ"/>
              <a:pPr>
                <a:defRPr/>
              </a:pPr>
              <a:t>‹#›</a:t>
            </a:fld>
            <a:endParaRPr lang="cs-CZ" dirty="0"/>
          </a:p>
        </p:txBody>
      </p:sp>
    </p:spTree>
    <p:extLst>
      <p:ext uri="{BB962C8B-B14F-4D97-AF65-F5344CB8AC3E}">
        <p14:creationId xmlns:p14="http://schemas.microsoft.com/office/powerpoint/2010/main" val="3932391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3</a:t>
            </a:fld>
            <a:endParaRPr lang="cs-CZ" dirty="0"/>
          </a:p>
        </p:txBody>
      </p:sp>
    </p:spTree>
    <p:extLst>
      <p:ext uri="{BB962C8B-B14F-4D97-AF65-F5344CB8AC3E}">
        <p14:creationId xmlns:p14="http://schemas.microsoft.com/office/powerpoint/2010/main" val="1226166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12</a:t>
            </a:fld>
            <a:endParaRPr lang="cs-CZ"/>
          </a:p>
        </p:txBody>
      </p:sp>
    </p:spTree>
    <p:extLst>
      <p:ext uri="{BB962C8B-B14F-4D97-AF65-F5344CB8AC3E}">
        <p14:creationId xmlns:p14="http://schemas.microsoft.com/office/powerpoint/2010/main" val="239762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13</a:t>
            </a:fld>
            <a:endParaRPr lang="cs-CZ"/>
          </a:p>
        </p:txBody>
      </p:sp>
    </p:spTree>
    <p:extLst>
      <p:ext uri="{BB962C8B-B14F-4D97-AF65-F5344CB8AC3E}">
        <p14:creationId xmlns:p14="http://schemas.microsoft.com/office/powerpoint/2010/main" val="1701073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14</a:t>
            </a:fld>
            <a:endParaRPr lang="cs-CZ"/>
          </a:p>
        </p:txBody>
      </p:sp>
    </p:spTree>
    <p:extLst>
      <p:ext uri="{BB962C8B-B14F-4D97-AF65-F5344CB8AC3E}">
        <p14:creationId xmlns:p14="http://schemas.microsoft.com/office/powerpoint/2010/main" val="235234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15</a:t>
            </a:fld>
            <a:endParaRPr lang="cs-CZ"/>
          </a:p>
        </p:txBody>
      </p:sp>
    </p:spTree>
    <p:extLst>
      <p:ext uri="{BB962C8B-B14F-4D97-AF65-F5344CB8AC3E}">
        <p14:creationId xmlns:p14="http://schemas.microsoft.com/office/powerpoint/2010/main" val="1594520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16</a:t>
            </a:fld>
            <a:endParaRPr lang="cs-CZ"/>
          </a:p>
        </p:txBody>
      </p:sp>
    </p:spTree>
    <p:extLst>
      <p:ext uri="{BB962C8B-B14F-4D97-AF65-F5344CB8AC3E}">
        <p14:creationId xmlns:p14="http://schemas.microsoft.com/office/powerpoint/2010/main" val="1418375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17</a:t>
            </a:fld>
            <a:endParaRPr lang="cs-CZ" dirty="0"/>
          </a:p>
        </p:txBody>
      </p:sp>
    </p:spTree>
    <p:extLst>
      <p:ext uri="{BB962C8B-B14F-4D97-AF65-F5344CB8AC3E}">
        <p14:creationId xmlns:p14="http://schemas.microsoft.com/office/powerpoint/2010/main" val="3770933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18</a:t>
            </a:fld>
            <a:endParaRPr lang="cs-CZ" dirty="0"/>
          </a:p>
        </p:txBody>
      </p:sp>
    </p:spTree>
    <p:extLst>
      <p:ext uri="{BB962C8B-B14F-4D97-AF65-F5344CB8AC3E}">
        <p14:creationId xmlns:p14="http://schemas.microsoft.com/office/powerpoint/2010/main" val="685670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19</a:t>
            </a:fld>
            <a:endParaRPr lang="cs-CZ" dirty="0"/>
          </a:p>
        </p:txBody>
      </p:sp>
    </p:spTree>
    <p:extLst>
      <p:ext uri="{BB962C8B-B14F-4D97-AF65-F5344CB8AC3E}">
        <p14:creationId xmlns:p14="http://schemas.microsoft.com/office/powerpoint/2010/main" val="393562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4</a:t>
            </a:fld>
            <a:endParaRPr lang="cs-CZ" dirty="0"/>
          </a:p>
        </p:txBody>
      </p:sp>
    </p:spTree>
    <p:extLst>
      <p:ext uri="{BB962C8B-B14F-4D97-AF65-F5344CB8AC3E}">
        <p14:creationId xmlns:p14="http://schemas.microsoft.com/office/powerpoint/2010/main" val="299724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5</a:t>
            </a:fld>
            <a:endParaRPr lang="cs-CZ" dirty="0"/>
          </a:p>
        </p:txBody>
      </p:sp>
    </p:spTree>
    <p:extLst>
      <p:ext uri="{BB962C8B-B14F-4D97-AF65-F5344CB8AC3E}">
        <p14:creationId xmlns:p14="http://schemas.microsoft.com/office/powerpoint/2010/main" val="401601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6</a:t>
            </a:fld>
            <a:endParaRPr lang="cs-CZ" dirty="0"/>
          </a:p>
        </p:txBody>
      </p:sp>
    </p:spTree>
    <p:extLst>
      <p:ext uri="{BB962C8B-B14F-4D97-AF65-F5344CB8AC3E}">
        <p14:creationId xmlns:p14="http://schemas.microsoft.com/office/powerpoint/2010/main" val="182540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7</a:t>
            </a:fld>
            <a:endParaRPr lang="cs-CZ" dirty="0"/>
          </a:p>
        </p:txBody>
      </p:sp>
    </p:spTree>
    <p:extLst>
      <p:ext uri="{BB962C8B-B14F-4D97-AF65-F5344CB8AC3E}">
        <p14:creationId xmlns:p14="http://schemas.microsoft.com/office/powerpoint/2010/main" val="302308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8</a:t>
            </a:fld>
            <a:endParaRPr lang="cs-CZ" dirty="0"/>
          </a:p>
        </p:txBody>
      </p:sp>
    </p:spTree>
    <p:extLst>
      <p:ext uri="{BB962C8B-B14F-4D97-AF65-F5344CB8AC3E}">
        <p14:creationId xmlns:p14="http://schemas.microsoft.com/office/powerpoint/2010/main" val="147623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9</a:t>
            </a:fld>
            <a:endParaRPr lang="cs-CZ" dirty="0"/>
          </a:p>
        </p:txBody>
      </p:sp>
    </p:spTree>
    <p:extLst>
      <p:ext uri="{BB962C8B-B14F-4D97-AF65-F5344CB8AC3E}">
        <p14:creationId xmlns:p14="http://schemas.microsoft.com/office/powerpoint/2010/main" val="43059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10</a:t>
            </a:fld>
            <a:endParaRPr lang="cs-CZ" dirty="0"/>
          </a:p>
        </p:txBody>
      </p:sp>
    </p:spTree>
    <p:extLst>
      <p:ext uri="{BB962C8B-B14F-4D97-AF65-F5344CB8AC3E}">
        <p14:creationId xmlns:p14="http://schemas.microsoft.com/office/powerpoint/2010/main" val="479112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11</a:t>
            </a:fld>
            <a:endParaRPr lang="cs-CZ" dirty="0"/>
          </a:p>
        </p:txBody>
      </p:sp>
    </p:spTree>
    <p:extLst>
      <p:ext uri="{BB962C8B-B14F-4D97-AF65-F5344CB8AC3E}">
        <p14:creationId xmlns:p14="http://schemas.microsoft.com/office/powerpoint/2010/main" val="229488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BF7B6C-6318-4B24-9B54-122B6FEAD48E}"/>
              </a:ext>
            </a:extLst>
          </p:cNvPr>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a:extLst>
              <a:ext uri="{FF2B5EF4-FFF2-40B4-BE49-F238E27FC236}">
                <a16:creationId xmlns:a16="http://schemas.microsoft.com/office/drawing/2014/main" id="{C3AFD939-A841-47BF-938D-C2931AA72F2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2867DAF-01FC-4AAB-BBD6-427986FFF708}"/>
              </a:ext>
            </a:extLst>
          </p:cNvPr>
          <p:cNvSpPr>
            <a:spLocks noGrp="1"/>
          </p:cNvSpPr>
          <p:nvPr>
            <p:ph type="dt" sz="half" idx="10"/>
          </p:nvPr>
        </p:nvSpPr>
        <p:spPr/>
        <p:txBody>
          <a:bodyPr/>
          <a:lstStyle/>
          <a:p>
            <a:pPr>
              <a:defRPr/>
            </a:pPr>
            <a:endParaRPr lang="cs-CZ" dirty="0"/>
          </a:p>
        </p:txBody>
      </p:sp>
      <p:sp>
        <p:nvSpPr>
          <p:cNvPr id="5" name="Zástupný symbol pro zápatí 4">
            <a:extLst>
              <a:ext uri="{FF2B5EF4-FFF2-40B4-BE49-F238E27FC236}">
                <a16:creationId xmlns:a16="http://schemas.microsoft.com/office/drawing/2014/main" id="{ACF9E768-BE17-4BB4-8708-6809ECBA5F2D}"/>
              </a:ext>
            </a:extLst>
          </p:cNvPr>
          <p:cNvSpPr>
            <a:spLocks noGrp="1"/>
          </p:cNvSpPr>
          <p:nvPr>
            <p:ph type="ftr" sz="quarter" idx="11"/>
          </p:nvPr>
        </p:nvSpPr>
        <p:spPr/>
        <p:txBody>
          <a:bodyPr/>
          <a:lstStyle/>
          <a:p>
            <a:pPr>
              <a:defRPr/>
            </a:pPr>
            <a:endParaRPr lang="cs-CZ" dirty="0"/>
          </a:p>
        </p:txBody>
      </p:sp>
      <p:sp>
        <p:nvSpPr>
          <p:cNvPr id="6" name="Zástupný symbol pro číslo snímku 5">
            <a:extLst>
              <a:ext uri="{FF2B5EF4-FFF2-40B4-BE49-F238E27FC236}">
                <a16:creationId xmlns:a16="http://schemas.microsoft.com/office/drawing/2014/main" id="{3750DC16-FCDC-4387-B28E-8F04F766C673}"/>
              </a:ext>
            </a:extLst>
          </p:cNvPr>
          <p:cNvSpPr>
            <a:spLocks noGrp="1"/>
          </p:cNvSpPr>
          <p:nvPr>
            <p:ph type="sldNum" sz="quarter" idx="12"/>
          </p:nvPr>
        </p:nvSpPr>
        <p:spPr/>
        <p:txBody>
          <a:bodyPr/>
          <a:lstStyle/>
          <a:p>
            <a:pPr>
              <a:defRPr/>
            </a:pPr>
            <a:fld id="{94E6029D-8C6B-4E00-9737-0E75B6E7BF30}" type="slidenum">
              <a:rPr lang="en-US" smtClean="0"/>
              <a:pPr>
                <a:defRPr/>
              </a:pPr>
              <a:t>‹#›</a:t>
            </a:fld>
            <a:endParaRPr lang="en-US" dirty="0"/>
          </a:p>
        </p:txBody>
      </p:sp>
    </p:spTree>
    <p:extLst>
      <p:ext uri="{BB962C8B-B14F-4D97-AF65-F5344CB8AC3E}">
        <p14:creationId xmlns:p14="http://schemas.microsoft.com/office/powerpoint/2010/main" val="55065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BFDC78-2556-4F8A-AEFF-DF574913E9C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D1D533A-7AEF-4E0F-82C9-6C8000E2960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408D4CC-ECFB-44FA-807A-D6DBF34D8F4F}"/>
              </a:ext>
            </a:extLst>
          </p:cNvPr>
          <p:cNvSpPr>
            <a:spLocks noGrp="1"/>
          </p:cNvSpPr>
          <p:nvPr>
            <p:ph type="dt" sz="half" idx="10"/>
          </p:nvPr>
        </p:nvSpPr>
        <p:spPr/>
        <p:txBody>
          <a:bodyPr/>
          <a:lstStyle/>
          <a:p>
            <a:pPr>
              <a:defRPr/>
            </a:pPr>
            <a:endParaRPr lang="cs-CZ" dirty="0"/>
          </a:p>
        </p:txBody>
      </p:sp>
      <p:sp>
        <p:nvSpPr>
          <p:cNvPr id="5" name="Zástupný symbol pro zápatí 4">
            <a:extLst>
              <a:ext uri="{FF2B5EF4-FFF2-40B4-BE49-F238E27FC236}">
                <a16:creationId xmlns:a16="http://schemas.microsoft.com/office/drawing/2014/main" id="{852596C7-D7C6-4C74-A772-94BCEACF694E}"/>
              </a:ext>
            </a:extLst>
          </p:cNvPr>
          <p:cNvSpPr>
            <a:spLocks noGrp="1"/>
          </p:cNvSpPr>
          <p:nvPr>
            <p:ph type="ftr" sz="quarter" idx="11"/>
          </p:nvPr>
        </p:nvSpPr>
        <p:spPr/>
        <p:txBody>
          <a:bodyPr/>
          <a:lstStyle/>
          <a:p>
            <a:pPr>
              <a:defRPr/>
            </a:pPr>
            <a:endParaRPr lang="cs-CZ" dirty="0"/>
          </a:p>
        </p:txBody>
      </p:sp>
      <p:sp>
        <p:nvSpPr>
          <p:cNvPr id="6" name="Zástupný symbol pro číslo snímku 5">
            <a:extLst>
              <a:ext uri="{FF2B5EF4-FFF2-40B4-BE49-F238E27FC236}">
                <a16:creationId xmlns:a16="http://schemas.microsoft.com/office/drawing/2014/main" id="{DC5FC4A6-A8D1-4BFA-8329-7BBD637F1A93}"/>
              </a:ext>
            </a:extLst>
          </p:cNvPr>
          <p:cNvSpPr>
            <a:spLocks noGrp="1"/>
          </p:cNvSpPr>
          <p:nvPr>
            <p:ph type="sldNum" sz="quarter" idx="12"/>
          </p:nvPr>
        </p:nvSpPr>
        <p:spPr/>
        <p:txBody>
          <a:bodyPr/>
          <a:lstStyle/>
          <a:p>
            <a:pPr>
              <a:defRPr/>
            </a:pPr>
            <a:fld id="{6951775C-F6DB-4D9B-9BBB-1BCD450C29C1}" type="slidenum">
              <a:rPr lang="en-US" smtClean="0"/>
              <a:pPr>
                <a:defRPr/>
              </a:pPr>
              <a:t>‹#›</a:t>
            </a:fld>
            <a:endParaRPr lang="en-US" dirty="0"/>
          </a:p>
        </p:txBody>
      </p:sp>
    </p:spTree>
    <p:extLst>
      <p:ext uri="{BB962C8B-B14F-4D97-AF65-F5344CB8AC3E}">
        <p14:creationId xmlns:p14="http://schemas.microsoft.com/office/powerpoint/2010/main" val="291994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2334C2B-A94F-4B25-87C9-C65AD86614D1}"/>
              </a:ext>
            </a:extLst>
          </p:cNvPr>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2C44E74-589F-4EBE-91B4-944A5982E0CA}"/>
              </a:ext>
            </a:extLst>
          </p:cNvPr>
          <p:cNvSpPr>
            <a:spLocks noGrp="1"/>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DFE6E79-7FFD-4A3C-9DCE-9A69357CE860}"/>
              </a:ext>
            </a:extLst>
          </p:cNvPr>
          <p:cNvSpPr>
            <a:spLocks noGrp="1"/>
          </p:cNvSpPr>
          <p:nvPr>
            <p:ph type="dt" sz="half" idx="10"/>
          </p:nvPr>
        </p:nvSpPr>
        <p:spPr/>
        <p:txBody>
          <a:bodyPr/>
          <a:lstStyle/>
          <a:p>
            <a:pPr>
              <a:defRPr/>
            </a:pPr>
            <a:endParaRPr lang="cs-CZ" dirty="0"/>
          </a:p>
        </p:txBody>
      </p:sp>
      <p:sp>
        <p:nvSpPr>
          <p:cNvPr id="5" name="Zástupný symbol pro zápatí 4">
            <a:extLst>
              <a:ext uri="{FF2B5EF4-FFF2-40B4-BE49-F238E27FC236}">
                <a16:creationId xmlns:a16="http://schemas.microsoft.com/office/drawing/2014/main" id="{62451D32-4637-4A58-BFE0-42CF056ADEFE}"/>
              </a:ext>
            </a:extLst>
          </p:cNvPr>
          <p:cNvSpPr>
            <a:spLocks noGrp="1"/>
          </p:cNvSpPr>
          <p:nvPr>
            <p:ph type="ftr" sz="quarter" idx="11"/>
          </p:nvPr>
        </p:nvSpPr>
        <p:spPr/>
        <p:txBody>
          <a:bodyPr/>
          <a:lstStyle/>
          <a:p>
            <a:pPr>
              <a:defRPr/>
            </a:pPr>
            <a:endParaRPr lang="cs-CZ" dirty="0"/>
          </a:p>
        </p:txBody>
      </p:sp>
      <p:sp>
        <p:nvSpPr>
          <p:cNvPr id="6" name="Zástupný symbol pro číslo snímku 5">
            <a:extLst>
              <a:ext uri="{FF2B5EF4-FFF2-40B4-BE49-F238E27FC236}">
                <a16:creationId xmlns:a16="http://schemas.microsoft.com/office/drawing/2014/main" id="{7F369E6E-7693-4332-BA30-49532350AD65}"/>
              </a:ext>
            </a:extLst>
          </p:cNvPr>
          <p:cNvSpPr>
            <a:spLocks noGrp="1"/>
          </p:cNvSpPr>
          <p:nvPr>
            <p:ph type="sldNum" sz="quarter" idx="12"/>
          </p:nvPr>
        </p:nvSpPr>
        <p:spPr/>
        <p:txBody>
          <a:bodyPr/>
          <a:lstStyle/>
          <a:p>
            <a:pPr>
              <a:defRPr/>
            </a:pPr>
            <a:fld id="{4B20FE0C-94CE-4977-B6CB-77F90D83C5A2}" type="slidenum">
              <a:rPr lang="en-US" smtClean="0"/>
              <a:pPr>
                <a:defRPr/>
              </a:pPr>
              <a:t>‹#›</a:t>
            </a:fld>
            <a:endParaRPr lang="en-US" dirty="0"/>
          </a:p>
        </p:txBody>
      </p:sp>
    </p:spTree>
    <p:extLst>
      <p:ext uri="{BB962C8B-B14F-4D97-AF65-F5344CB8AC3E}">
        <p14:creationId xmlns:p14="http://schemas.microsoft.com/office/powerpoint/2010/main" val="62105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A4CCEB-D5E7-4C5C-A3C9-4A4FC1FAB6F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D230C16-DA42-4558-BAB0-23393BCDC2A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B0D7434-AA87-4162-B3DF-17D8901F24D6}"/>
              </a:ext>
            </a:extLst>
          </p:cNvPr>
          <p:cNvSpPr>
            <a:spLocks noGrp="1"/>
          </p:cNvSpPr>
          <p:nvPr>
            <p:ph type="dt" sz="half" idx="10"/>
          </p:nvPr>
        </p:nvSpPr>
        <p:spPr/>
        <p:txBody>
          <a:bodyPr/>
          <a:lstStyle/>
          <a:p>
            <a:pPr>
              <a:defRPr/>
            </a:pPr>
            <a:endParaRPr lang="cs-CZ" dirty="0"/>
          </a:p>
        </p:txBody>
      </p:sp>
      <p:sp>
        <p:nvSpPr>
          <p:cNvPr id="5" name="Zástupný symbol pro zápatí 4">
            <a:extLst>
              <a:ext uri="{FF2B5EF4-FFF2-40B4-BE49-F238E27FC236}">
                <a16:creationId xmlns:a16="http://schemas.microsoft.com/office/drawing/2014/main" id="{95E9E671-8CD6-4299-B5C5-95020535E1EA}"/>
              </a:ext>
            </a:extLst>
          </p:cNvPr>
          <p:cNvSpPr>
            <a:spLocks noGrp="1"/>
          </p:cNvSpPr>
          <p:nvPr>
            <p:ph type="ftr" sz="quarter" idx="11"/>
          </p:nvPr>
        </p:nvSpPr>
        <p:spPr/>
        <p:txBody>
          <a:bodyPr/>
          <a:lstStyle/>
          <a:p>
            <a:pPr>
              <a:defRPr/>
            </a:pPr>
            <a:endParaRPr lang="cs-CZ" dirty="0"/>
          </a:p>
        </p:txBody>
      </p:sp>
      <p:sp>
        <p:nvSpPr>
          <p:cNvPr id="6" name="Zástupný symbol pro číslo snímku 5">
            <a:extLst>
              <a:ext uri="{FF2B5EF4-FFF2-40B4-BE49-F238E27FC236}">
                <a16:creationId xmlns:a16="http://schemas.microsoft.com/office/drawing/2014/main" id="{C9DF1469-572D-4234-96C3-3503064EF91D}"/>
              </a:ext>
            </a:extLst>
          </p:cNvPr>
          <p:cNvSpPr>
            <a:spLocks noGrp="1"/>
          </p:cNvSpPr>
          <p:nvPr>
            <p:ph type="sldNum" sz="quarter" idx="12"/>
          </p:nvPr>
        </p:nvSpPr>
        <p:spPr/>
        <p:txBody>
          <a:bodyPr/>
          <a:lstStyle/>
          <a:p>
            <a:pPr>
              <a:defRPr/>
            </a:pPr>
            <a:fld id="{EF967A5A-72BB-423B-8F6E-DC56BA22A15D}" type="slidenum">
              <a:rPr lang="en-US" smtClean="0"/>
              <a:pPr>
                <a:defRPr/>
              </a:pPr>
              <a:t>‹#›</a:t>
            </a:fld>
            <a:endParaRPr lang="en-US" dirty="0"/>
          </a:p>
        </p:txBody>
      </p:sp>
    </p:spTree>
    <p:extLst>
      <p:ext uri="{BB962C8B-B14F-4D97-AF65-F5344CB8AC3E}">
        <p14:creationId xmlns:p14="http://schemas.microsoft.com/office/powerpoint/2010/main" val="205970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DFE0DE-126E-4F77-8854-96904D017F4B}"/>
              </a:ext>
            </a:extLst>
          </p:cNvPr>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text 2">
            <a:extLst>
              <a:ext uri="{FF2B5EF4-FFF2-40B4-BE49-F238E27FC236}">
                <a16:creationId xmlns:a16="http://schemas.microsoft.com/office/drawing/2014/main" id="{6F405AF4-012B-4CDC-879A-2CE3C0D5BD9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A1EB221-5165-4C31-B427-E2BBCB3F5A74}"/>
              </a:ext>
            </a:extLst>
          </p:cNvPr>
          <p:cNvSpPr>
            <a:spLocks noGrp="1"/>
          </p:cNvSpPr>
          <p:nvPr>
            <p:ph type="dt" sz="half" idx="10"/>
          </p:nvPr>
        </p:nvSpPr>
        <p:spPr/>
        <p:txBody>
          <a:bodyPr/>
          <a:lstStyle/>
          <a:p>
            <a:pPr>
              <a:defRPr/>
            </a:pPr>
            <a:endParaRPr lang="cs-CZ" dirty="0"/>
          </a:p>
        </p:txBody>
      </p:sp>
      <p:sp>
        <p:nvSpPr>
          <p:cNvPr id="5" name="Zástupný symbol pro zápatí 4">
            <a:extLst>
              <a:ext uri="{FF2B5EF4-FFF2-40B4-BE49-F238E27FC236}">
                <a16:creationId xmlns:a16="http://schemas.microsoft.com/office/drawing/2014/main" id="{54BBAE09-AE63-4509-9D53-8E05182ACA87}"/>
              </a:ext>
            </a:extLst>
          </p:cNvPr>
          <p:cNvSpPr>
            <a:spLocks noGrp="1"/>
          </p:cNvSpPr>
          <p:nvPr>
            <p:ph type="ftr" sz="quarter" idx="11"/>
          </p:nvPr>
        </p:nvSpPr>
        <p:spPr/>
        <p:txBody>
          <a:bodyPr/>
          <a:lstStyle/>
          <a:p>
            <a:pPr>
              <a:defRPr/>
            </a:pPr>
            <a:endParaRPr lang="cs-CZ" dirty="0"/>
          </a:p>
        </p:txBody>
      </p:sp>
      <p:sp>
        <p:nvSpPr>
          <p:cNvPr id="6" name="Zástupný symbol pro číslo snímku 5">
            <a:extLst>
              <a:ext uri="{FF2B5EF4-FFF2-40B4-BE49-F238E27FC236}">
                <a16:creationId xmlns:a16="http://schemas.microsoft.com/office/drawing/2014/main" id="{E804CBBE-B111-4B3D-96B3-7669FD1621ED}"/>
              </a:ext>
            </a:extLst>
          </p:cNvPr>
          <p:cNvSpPr>
            <a:spLocks noGrp="1"/>
          </p:cNvSpPr>
          <p:nvPr>
            <p:ph type="sldNum" sz="quarter" idx="12"/>
          </p:nvPr>
        </p:nvSpPr>
        <p:spPr/>
        <p:txBody>
          <a:bodyPr/>
          <a:lstStyle/>
          <a:p>
            <a:pPr>
              <a:defRPr/>
            </a:pPr>
            <a:fld id="{325484B1-D939-4191-B585-0FE6A540BFE7}" type="slidenum">
              <a:rPr lang="en-US" smtClean="0"/>
              <a:pPr>
                <a:defRPr/>
              </a:pPr>
              <a:t>‹#›</a:t>
            </a:fld>
            <a:endParaRPr lang="en-US" dirty="0"/>
          </a:p>
        </p:txBody>
      </p:sp>
    </p:spTree>
    <p:extLst>
      <p:ext uri="{BB962C8B-B14F-4D97-AF65-F5344CB8AC3E}">
        <p14:creationId xmlns:p14="http://schemas.microsoft.com/office/powerpoint/2010/main" val="15668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D9349A-7160-4124-AE66-64D81505EE8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A9A0376-E2DD-48DE-9C41-1D9F1BADDC17}"/>
              </a:ext>
            </a:extLst>
          </p:cNvPr>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5C0E566-1B1C-400D-83B8-BE1E29A55E04}"/>
              </a:ext>
            </a:extLst>
          </p:cNvPr>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4B52B5C-FBE6-4306-9268-CEB8FE1F4A85}"/>
              </a:ext>
            </a:extLst>
          </p:cNvPr>
          <p:cNvSpPr>
            <a:spLocks noGrp="1"/>
          </p:cNvSpPr>
          <p:nvPr>
            <p:ph type="dt" sz="half" idx="10"/>
          </p:nvPr>
        </p:nvSpPr>
        <p:spPr/>
        <p:txBody>
          <a:bodyPr/>
          <a:lstStyle/>
          <a:p>
            <a:pPr>
              <a:defRPr/>
            </a:pPr>
            <a:endParaRPr lang="cs-CZ" dirty="0"/>
          </a:p>
        </p:txBody>
      </p:sp>
      <p:sp>
        <p:nvSpPr>
          <p:cNvPr id="6" name="Zástupný symbol pro zápatí 5">
            <a:extLst>
              <a:ext uri="{FF2B5EF4-FFF2-40B4-BE49-F238E27FC236}">
                <a16:creationId xmlns:a16="http://schemas.microsoft.com/office/drawing/2014/main" id="{F40EC597-73C1-436E-8629-577EAC31575D}"/>
              </a:ext>
            </a:extLst>
          </p:cNvPr>
          <p:cNvSpPr>
            <a:spLocks noGrp="1"/>
          </p:cNvSpPr>
          <p:nvPr>
            <p:ph type="ftr" sz="quarter" idx="11"/>
          </p:nvPr>
        </p:nvSpPr>
        <p:spPr/>
        <p:txBody>
          <a:bodyPr/>
          <a:lstStyle/>
          <a:p>
            <a:pPr>
              <a:defRPr/>
            </a:pPr>
            <a:endParaRPr lang="cs-CZ" dirty="0"/>
          </a:p>
        </p:txBody>
      </p:sp>
      <p:sp>
        <p:nvSpPr>
          <p:cNvPr id="7" name="Zástupný symbol pro číslo snímku 6">
            <a:extLst>
              <a:ext uri="{FF2B5EF4-FFF2-40B4-BE49-F238E27FC236}">
                <a16:creationId xmlns:a16="http://schemas.microsoft.com/office/drawing/2014/main" id="{64D039E3-B289-4CF6-89F1-DE1D50B3D910}"/>
              </a:ext>
            </a:extLst>
          </p:cNvPr>
          <p:cNvSpPr>
            <a:spLocks noGrp="1"/>
          </p:cNvSpPr>
          <p:nvPr>
            <p:ph type="sldNum" sz="quarter" idx="12"/>
          </p:nvPr>
        </p:nvSpPr>
        <p:spPr/>
        <p:txBody>
          <a:bodyPr/>
          <a:lstStyle/>
          <a:p>
            <a:pPr>
              <a:defRPr/>
            </a:pPr>
            <a:fld id="{CBCDD66C-AE9E-42FA-9662-8C6F901572C0}" type="slidenum">
              <a:rPr lang="en-US" smtClean="0"/>
              <a:pPr>
                <a:defRPr/>
              </a:pPr>
              <a:t>‹#›</a:t>
            </a:fld>
            <a:endParaRPr lang="en-US" dirty="0"/>
          </a:p>
        </p:txBody>
      </p:sp>
    </p:spTree>
    <p:extLst>
      <p:ext uri="{BB962C8B-B14F-4D97-AF65-F5344CB8AC3E}">
        <p14:creationId xmlns:p14="http://schemas.microsoft.com/office/powerpoint/2010/main" val="193707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530A88-8A9B-47B4-AB83-49A22C9A9D53}"/>
              </a:ext>
            </a:extLst>
          </p:cNvPr>
          <p:cNvSpPr>
            <a:spLocks noGrp="1"/>
          </p:cNvSpPr>
          <p:nvPr>
            <p:ph type="title"/>
          </p:nvPr>
        </p:nvSpPr>
        <p:spPr>
          <a:xfrm>
            <a:off x="629841" y="365126"/>
            <a:ext cx="78867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33A0D37-647A-4D06-A391-0A5115FE17B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33D4A3B-F45F-436B-8329-C00D0FC4AB34}"/>
              </a:ext>
            </a:extLst>
          </p:cNvPr>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7DFAFCB-F53C-408F-9405-E6159A2991D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6C400F4-0E42-445D-92B6-E339C7C18199}"/>
              </a:ext>
            </a:extLst>
          </p:cNvPr>
          <p:cNvSpPr>
            <a:spLocks noGrp="1"/>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165C2E3-B7AB-48BF-A997-068C7C3CD09F}"/>
              </a:ext>
            </a:extLst>
          </p:cNvPr>
          <p:cNvSpPr>
            <a:spLocks noGrp="1"/>
          </p:cNvSpPr>
          <p:nvPr>
            <p:ph type="dt" sz="half" idx="10"/>
          </p:nvPr>
        </p:nvSpPr>
        <p:spPr/>
        <p:txBody>
          <a:bodyPr/>
          <a:lstStyle/>
          <a:p>
            <a:pPr>
              <a:defRPr/>
            </a:pPr>
            <a:endParaRPr lang="cs-CZ" dirty="0"/>
          </a:p>
        </p:txBody>
      </p:sp>
      <p:sp>
        <p:nvSpPr>
          <p:cNvPr id="8" name="Zástupný symbol pro zápatí 7">
            <a:extLst>
              <a:ext uri="{FF2B5EF4-FFF2-40B4-BE49-F238E27FC236}">
                <a16:creationId xmlns:a16="http://schemas.microsoft.com/office/drawing/2014/main" id="{FA986666-E35E-4E06-8B4A-06FFBD3616EF}"/>
              </a:ext>
            </a:extLst>
          </p:cNvPr>
          <p:cNvSpPr>
            <a:spLocks noGrp="1"/>
          </p:cNvSpPr>
          <p:nvPr>
            <p:ph type="ftr" sz="quarter" idx="11"/>
          </p:nvPr>
        </p:nvSpPr>
        <p:spPr/>
        <p:txBody>
          <a:bodyPr/>
          <a:lstStyle/>
          <a:p>
            <a:pPr>
              <a:defRPr/>
            </a:pPr>
            <a:endParaRPr lang="cs-CZ" dirty="0"/>
          </a:p>
        </p:txBody>
      </p:sp>
      <p:sp>
        <p:nvSpPr>
          <p:cNvPr id="9" name="Zástupný symbol pro číslo snímku 8">
            <a:extLst>
              <a:ext uri="{FF2B5EF4-FFF2-40B4-BE49-F238E27FC236}">
                <a16:creationId xmlns:a16="http://schemas.microsoft.com/office/drawing/2014/main" id="{DF8FDF77-6B31-461A-BC24-BF95B5BEAC0E}"/>
              </a:ext>
            </a:extLst>
          </p:cNvPr>
          <p:cNvSpPr>
            <a:spLocks noGrp="1"/>
          </p:cNvSpPr>
          <p:nvPr>
            <p:ph type="sldNum" sz="quarter" idx="12"/>
          </p:nvPr>
        </p:nvSpPr>
        <p:spPr/>
        <p:txBody>
          <a:bodyPr/>
          <a:lstStyle/>
          <a:p>
            <a:pPr>
              <a:defRPr/>
            </a:pPr>
            <a:fld id="{84E38CDA-0232-47C8-AFA8-28B7181DE2A7}" type="slidenum">
              <a:rPr lang="en-US" smtClean="0"/>
              <a:pPr>
                <a:defRPr/>
              </a:pPr>
              <a:t>‹#›</a:t>
            </a:fld>
            <a:endParaRPr lang="en-US" dirty="0"/>
          </a:p>
        </p:txBody>
      </p:sp>
    </p:spTree>
    <p:extLst>
      <p:ext uri="{BB962C8B-B14F-4D97-AF65-F5344CB8AC3E}">
        <p14:creationId xmlns:p14="http://schemas.microsoft.com/office/powerpoint/2010/main" val="267104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D04603-998B-4AC6-BEE7-D75C0B468B65}"/>
              </a:ext>
            </a:extLst>
          </p:cNvPr>
          <p:cNvSpPr>
            <a:spLocks noGrp="1"/>
          </p:cNvSpPr>
          <p:nvPr>
            <p:ph type="title"/>
          </p:nvPr>
        </p:nvSpPr>
        <p:spPr/>
        <p:txBody>
          <a:bodyPr/>
          <a:lstStyle/>
          <a:p>
            <a:endParaRPr lang="cs-CZ" dirty="0"/>
          </a:p>
        </p:txBody>
      </p:sp>
      <p:sp>
        <p:nvSpPr>
          <p:cNvPr id="3" name="Zástupný symbol pro datum 2">
            <a:extLst>
              <a:ext uri="{FF2B5EF4-FFF2-40B4-BE49-F238E27FC236}">
                <a16:creationId xmlns:a16="http://schemas.microsoft.com/office/drawing/2014/main" id="{BAF5F493-B69F-4441-B3CC-269D7067F10B}"/>
              </a:ext>
            </a:extLst>
          </p:cNvPr>
          <p:cNvSpPr>
            <a:spLocks noGrp="1"/>
          </p:cNvSpPr>
          <p:nvPr>
            <p:ph type="dt" sz="half" idx="10"/>
          </p:nvPr>
        </p:nvSpPr>
        <p:spPr/>
        <p:txBody>
          <a:bodyPr/>
          <a:lstStyle/>
          <a:p>
            <a:pPr>
              <a:defRPr/>
            </a:pPr>
            <a:endParaRPr lang="cs-CZ" dirty="0"/>
          </a:p>
        </p:txBody>
      </p:sp>
      <p:sp>
        <p:nvSpPr>
          <p:cNvPr id="4" name="Zástupný symbol pro zápatí 3">
            <a:extLst>
              <a:ext uri="{FF2B5EF4-FFF2-40B4-BE49-F238E27FC236}">
                <a16:creationId xmlns:a16="http://schemas.microsoft.com/office/drawing/2014/main" id="{581FC84D-C966-47A2-BDDB-00DBA4D64907}"/>
              </a:ext>
            </a:extLst>
          </p:cNvPr>
          <p:cNvSpPr>
            <a:spLocks noGrp="1"/>
          </p:cNvSpPr>
          <p:nvPr>
            <p:ph type="ftr" sz="quarter" idx="11"/>
          </p:nvPr>
        </p:nvSpPr>
        <p:spPr/>
        <p:txBody>
          <a:bodyPr/>
          <a:lstStyle/>
          <a:p>
            <a:pPr>
              <a:defRPr/>
            </a:pPr>
            <a:endParaRPr lang="cs-CZ" dirty="0"/>
          </a:p>
        </p:txBody>
      </p:sp>
      <p:sp>
        <p:nvSpPr>
          <p:cNvPr id="5" name="Zástupný symbol pro číslo snímku 4">
            <a:extLst>
              <a:ext uri="{FF2B5EF4-FFF2-40B4-BE49-F238E27FC236}">
                <a16:creationId xmlns:a16="http://schemas.microsoft.com/office/drawing/2014/main" id="{3FFEBA7F-9347-4C73-82D0-735EA460F0BF}"/>
              </a:ext>
            </a:extLst>
          </p:cNvPr>
          <p:cNvSpPr>
            <a:spLocks noGrp="1"/>
          </p:cNvSpPr>
          <p:nvPr>
            <p:ph type="sldNum" sz="quarter" idx="12"/>
          </p:nvPr>
        </p:nvSpPr>
        <p:spPr/>
        <p:txBody>
          <a:bodyPr/>
          <a:lstStyle/>
          <a:p>
            <a:pPr>
              <a:defRPr/>
            </a:pPr>
            <a:fld id="{325484B1-D939-4191-B585-0FE6A540BFE7}" type="slidenum">
              <a:rPr lang="en-US" smtClean="0"/>
              <a:pPr>
                <a:defRPr/>
              </a:pPr>
              <a:t>‹#›</a:t>
            </a:fld>
            <a:endParaRPr lang="en-US" dirty="0"/>
          </a:p>
        </p:txBody>
      </p:sp>
    </p:spTree>
    <p:extLst>
      <p:ext uri="{BB962C8B-B14F-4D97-AF65-F5344CB8AC3E}">
        <p14:creationId xmlns:p14="http://schemas.microsoft.com/office/powerpoint/2010/main" val="276762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5E73038-6ED6-4891-B59D-961C23A60C80}"/>
              </a:ext>
            </a:extLst>
          </p:cNvPr>
          <p:cNvSpPr>
            <a:spLocks noGrp="1"/>
          </p:cNvSpPr>
          <p:nvPr>
            <p:ph type="dt" sz="half" idx="10"/>
          </p:nvPr>
        </p:nvSpPr>
        <p:spPr/>
        <p:txBody>
          <a:bodyPr/>
          <a:lstStyle/>
          <a:p>
            <a:pPr>
              <a:defRPr/>
            </a:pPr>
            <a:endParaRPr lang="cs-CZ" dirty="0"/>
          </a:p>
        </p:txBody>
      </p:sp>
      <p:sp>
        <p:nvSpPr>
          <p:cNvPr id="3" name="Zástupný symbol pro zápatí 2">
            <a:extLst>
              <a:ext uri="{FF2B5EF4-FFF2-40B4-BE49-F238E27FC236}">
                <a16:creationId xmlns:a16="http://schemas.microsoft.com/office/drawing/2014/main" id="{449DC04F-B607-47A0-AA00-5D22F812534F}"/>
              </a:ext>
            </a:extLst>
          </p:cNvPr>
          <p:cNvSpPr>
            <a:spLocks noGrp="1"/>
          </p:cNvSpPr>
          <p:nvPr>
            <p:ph type="ftr" sz="quarter" idx="11"/>
          </p:nvPr>
        </p:nvSpPr>
        <p:spPr/>
        <p:txBody>
          <a:bodyPr/>
          <a:lstStyle/>
          <a:p>
            <a:pPr>
              <a:defRPr/>
            </a:pPr>
            <a:endParaRPr lang="cs-CZ" dirty="0"/>
          </a:p>
        </p:txBody>
      </p:sp>
      <p:sp>
        <p:nvSpPr>
          <p:cNvPr id="4" name="Zástupný symbol pro číslo snímku 3">
            <a:extLst>
              <a:ext uri="{FF2B5EF4-FFF2-40B4-BE49-F238E27FC236}">
                <a16:creationId xmlns:a16="http://schemas.microsoft.com/office/drawing/2014/main" id="{80B259AC-695F-4DD8-BA11-23681F458CC9}"/>
              </a:ext>
            </a:extLst>
          </p:cNvPr>
          <p:cNvSpPr>
            <a:spLocks noGrp="1"/>
          </p:cNvSpPr>
          <p:nvPr>
            <p:ph type="sldNum" sz="quarter" idx="12"/>
          </p:nvPr>
        </p:nvSpPr>
        <p:spPr/>
        <p:txBody>
          <a:bodyPr/>
          <a:lstStyle/>
          <a:p>
            <a:pPr>
              <a:defRPr/>
            </a:pPr>
            <a:fld id="{B694E0EC-7AA8-45A1-8BF7-8571E68FF4C5}" type="slidenum">
              <a:rPr lang="en-US" smtClean="0"/>
              <a:pPr>
                <a:defRPr/>
              </a:pPr>
              <a:t>‹#›</a:t>
            </a:fld>
            <a:endParaRPr lang="en-US" dirty="0"/>
          </a:p>
        </p:txBody>
      </p:sp>
    </p:spTree>
    <p:extLst>
      <p:ext uri="{BB962C8B-B14F-4D97-AF65-F5344CB8AC3E}">
        <p14:creationId xmlns:p14="http://schemas.microsoft.com/office/powerpoint/2010/main" val="183541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3BD561-BA83-4C91-B4A1-71CB9CBE02CB}"/>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obsah 2">
            <a:extLst>
              <a:ext uri="{FF2B5EF4-FFF2-40B4-BE49-F238E27FC236}">
                <a16:creationId xmlns:a16="http://schemas.microsoft.com/office/drawing/2014/main" id="{96B69907-2FA8-49BE-9139-A4CEA14578B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7FED7E7-1AD3-4338-A806-FCDAF50DA48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1BF8F29-5D9C-4129-B82A-DB85E7FF431B}"/>
              </a:ext>
            </a:extLst>
          </p:cNvPr>
          <p:cNvSpPr>
            <a:spLocks noGrp="1"/>
          </p:cNvSpPr>
          <p:nvPr>
            <p:ph type="dt" sz="half" idx="10"/>
          </p:nvPr>
        </p:nvSpPr>
        <p:spPr/>
        <p:txBody>
          <a:bodyPr/>
          <a:lstStyle/>
          <a:p>
            <a:pPr>
              <a:defRPr/>
            </a:pPr>
            <a:endParaRPr lang="cs-CZ" dirty="0"/>
          </a:p>
        </p:txBody>
      </p:sp>
      <p:sp>
        <p:nvSpPr>
          <p:cNvPr id="6" name="Zástupný symbol pro zápatí 5">
            <a:extLst>
              <a:ext uri="{FF2B5EF4-FFF2-40B4-BE49-F238E27FC236}">
                <a16:creationId xmlns:a16="http://schemas.microsoft.com/office/drawing/2014/main" id="{08DF6988-7B2B-47AD-9B5A-38F3C8400472}"/>
              </a:ext>
            </a:extLst>
          </p:cNvPr>
          <p:cNvSpPr>
            <a:spLocks noGrp="1"/>
          </p:cNvSpPr>
          <p:nvPr>
            <p:ph type="ftr" sz="quarter" idx="11"/>
          </p:nvPr>
        </p:nvSpPr>
        <p:spPr/>
        <p:txBody>
          <a:bodyPr/>
          <a:lstStyle/>
          <a:p>
            <a:pPr>
              <a:defRPr/>
            </a:pPr>
            <a:endParaRPr lang="cs-CZ" dirty="0"/>
          </a:p>
        </p:txBody>
      </p:sp>
      <p:sp>
        <p:nvSpPr>
          <p:cNvPr id="7" name="Zástupný symbol pro číslo snímku 6">
            <a:extLst>
              <a:ext uri="{FF2B5EF4-FFF2-40B4-BE49-F238E27FC236}">
                <a16:creationId xmlns:a16="http://schemas.microsoft.com/office/drawing/2014/main" id="{955F9056-260B-42A5-A168-DC45F329A3BF}"/>
              </a:ext>
            </a:extLst>
          </p:cNvPr>
          <p:cNvSpPr>
            <a:spLocks noGrp="1"/>
          </p:cNvSpPr>
          <p:nvPr>
            <p:ph type="sldNum" sz="quarter" idx="12"/>
          </p:nvPr>
        </p:nvSpPr>
        <p:spPr/>
        <p:txBody>
          <a:bodyPr/>
          <a:lstStyle/>
          <a:p>
            <a:pPr>
              <a:defRPr/>
            </a:pPr>
            <a:fld id="{5DACFBB8-3BF4-47E1-9AE9-CEC22C47FE90}" type="slidenum">
              <a:rPr lang="en-US" smtClean="0"/>
              <a:pPr>
                <a:defRPr/>
              </a:pPr>
              <a:t>‹#›</a:t>
            </a:fld>
            <a:endParaRPr lang="en-US" dirty="0"/>
          </a:p>
        </p:txBody>
      </p:sp>
    </p:spTree>
    <p:extLst>
      <p:ext uri="{BB962C8B-B14F-4D97-AF65-F5344CB8AC3E}">
        <p14:creationId xmlns:p14="http://schemas.microsoft.com/office/powerpoint/2010/main" val="151314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EE59ED-C2AB-4385-A00B-F3F6F815E638}"/>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obrázku 2">
            <a:extLst>
              <a:ext uri="{FF2B5EF4-FFF2-40B4-BE49-F238E27FC236}">
                <a16:creationId xmlns:a16="http://schemas.microsoft.com/office/drawing/2014/main" id="{70A4349F-9D8C-4CF2-AA04-6DF9060EFA9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dirty="0"/>
          </a:p>
        </p:txBody>
      </p:sp>
      <p:sp>
        <p:nvSpPr>
          <p:cNvPr id="4" name="Zástupný text 3">
            <a:extLst>
              <a:ext uri="{FF2B5EF4-FFF2-40B4-BE49-F238E27FC236}">
                <a16:creationId xmlns:a16="http://schemas.microsoft.com/office/drawing/2014/main" id="{76A24D85-8847-48BC-802E-BE263EF2D5C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2E3453D-6881-4D01-AE1D-8A5B42E1D518}"/>
              </a:ext>
            </a:extLst>
          </p:cNvPr>
          <p:cNvSpPr>
            <a:spLocks noGrp="1"/>
          </p:cNvSpPr>
          <p:nvPr>
            <p:ph type="dt" sz="half" idx="10"/>
          </p:nvPr>
        </p:nvSpPr>
        <p:spPr/>
        <p:txBody>
          <a:bodyPr/>
          <a:lstStyle/>
          <a:p>
            <a:pPr>
              <a:defRPr/>
            </a:pPr>
            <a:endParaRPr lang="cs-CZ" dirty="0"/>
          </a:p>
        </p:txBody>
      </p:sp>
      <p:sp>
        <p:nvSpPr>
          <p:cNvPr id="6" name="Zástupný symbol pro zápatí 5">
            <a:extLst>
              <a:ext uri="{FF2B5EF4-FFF2-40B4-BE49-F238E27FC236}">
                <a16:creationId xmlns:a16="http://schemas.microsoft.com/office/drawing/2014/main" id="{126A61D2-8715-4E83-B8B8-6B8681803D7F}"/>
              </a:ext>
            </a:extLst>
          </p:cNvPr>
          <p:cNvSpPr>
            <a:spLocks noGrp="1"/>
          </p:cNvSpPr>
          <p:nvPr>
            <p:ph type="ftr" sz="quarter" idx="11"/>
          </p:nvPr>
        </p:nvSpPr>
        <p:spPr/>
        <p:txBody>
          <a:bodyPr/>
          <a:lstStyle/>
          <a:p>
            <a:pPr>
              <a:defRPr/>
            </a:pPr>
            <a:endParaRPr lang="cs-CZ" dirty="0"/>
          </a:p>
        </p:txBody>
      </p:sp>
      <p:sp>
        <p:nvSpPr>
          <p:cNvPr id="7" name="Zástupný symbol pro číslo snímku 6">
            <a:extLst>
              <a:ext uri="{FF2B5EF4-FFF2-40B4-BE49-F238E27FC236}">
                <a16:creationId xmlns:a16="http://schemas.microsoft.com/office/drawing/2014/main" id="{F51C93D0-4806-4839-9231-C2E27C2A7E4C}"/>
              </a:ext>
            </a:extLst>
          </p:cNvPr>
          <p:cNvSpPr>
            <a:spLocks noGrp="1"/>
          </p:cNvSpPr>
          <p:nvPr>
            <p:ph type="sldNum" sz="quarter" idx="12"/>
          </p:nvPr>
        </p:nvSpPr>
        <p:spPr/>
        <p:txBody>
          <a:bodyPr/>
          <a:lstStyle/>
          <a:p>
            <a:pPr>
              <a:defRPr/>
            </a:pPr>
            <a:fld id="{602C2ADD-4384-4E49-B2D7-DBBBEA1ECBCD}" type="slidenum">
              <a:rPr lang="en-US" smtClean="0"/>
              <a:pPr>
                <a:defRPr/>
              </a:pPr>
              <a:t>‹#›</a:t>
            </a:fld>
            <a:endParaRPr lang="en-US" dirty="0"/>
          </a:p>
        </p:txBody>
      </p:sp>
    </p:spTree>
    <p:extLst>
      <p:ext uri="{BB962C8B-B14F-4D97-AF65-F5344CB8AC3E}">
        <p14:creationId xmlns:p14="http://schemas.microsoft.com/office/powerpoint/2010/main" val="173856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5E5C3C5-E687-454D-8D0E-BDDAEFFD4DAD}"/>
              </a:ext>
            </a:extLst>
          </p:cNvPr>
          <p:cNvSpPr>
            <a:spLocks noGrp="1"/>
          </p:cNvSpPr>
          <p:nvPr>
            <p:ph type="title"/>
          </p:nvPr>
        </p:nvSpPr>
        <p:spPr>
          <a:xfrm>
            <a:off x="628650" y="365126"/>
            <a:ext cx="7886700" cy="45719"/>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F0F9ACE8-EC57-4D79-AA90-4C8AA2A3A4FE}"/>
              </a:ext>
            </a:extLst>
          </p:cNvPr>
          <p:cNvSpPr>
            <a:spLocks noGrp="1"/>
          </p:cNvSpPr>
          <p:nvPr>
            <p:ph type="body" idx="1"/>
          </p:nvPr>
        </p:nvSpPr>
        <p:spPr>
          <a:xfrm>
            <a:off x="628650" y="620688"/>
            <a:ext cx="7886700" cy="5556275"/>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3C3A277F-345F-454A-95DC-0F4BBC5296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cs-CZ" dirty="0"/>
          </a:p>
        </p:txBody>
      </p:sp>
      <p:sp>
        <p:nvSpPr>
          <p:cNvPr id="5" name="Zástupný symbol pro zápatí 4">
            <a:extLst>
              <a:ext uri="{FF2B5EF4-FFF2-40B4-BE49-F238E27FC236}">
                <a16:creationId xmlns:a16="http://schemas.microsoft.com/office/drawing/2014/main" id="{F5428112-9F22-41EB-87BA-6CE85EFF53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cs-CZ" dirty="0"/>
          </a:p>
        </p:txBody>
      </p:sp>
      <p:sp>
        <p:nvSpPr>
          <p:cNvPr id="6" name="Zástupný symbol pro číslo snímku 5">
            <a:extLst>
              <a:ext uri="{FF2B5EF4-FFF2-40B4-BE49-F238E27FC236}">
                <a16:creationId xmlns:a16="http://schemas.microsoft.com/office/drawing/2014/main" id="{2FF4B61F-5A53-48B0-ACC6-F7E392FECDD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25484B1-D939-4191-B585-0FE6A540BFE7}" type="slidenum">
              <a:rPr lang="en-US" smtClean="0"/>
              <a:pPr>
                <a:defRPr/>
              </a:pPr>
              <a:t>‹#›</a:t>
            </a:fld>
            <a:endParaRPr lang="en-US" dirty="0"/>
          </a:p>
        </p:txBody>
      </p:sp>
    </p:spTree>
    <p:extLst>
      <p:ext uri="{BB962C8B-B14F-4D97-AF65-F5344CB8AC3E}">
        <p14:creationId xmlns:p14="http://schemas.microsoft.com/office/powerpoint/2010/main" val="8987273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Obsah obrázku osoba, Lidská tvář, oblečení, polibek&#10;&#10;Popis byl vytvořen automaticky">
            <a:extLst>
              <a:ext uri="{FF2B5EF4-FFF2-40B4-BE49-F238E27FC236}">
                <a16:creationId xmlns:a16="http://schemas.microsoft.com/office/drawing/2014/main" id="{4E2FF8C6-6C70-EF20-DA9C-32570AB13FDD}"/>
              </a:ext>
            </a:extLst>
          </p:cNvPr>
          <p:cNvPicPr>
            <a:picLocks noChangeAspect="1"/>
          </p:cNvPicPr>
          <p:nvPr/>
        </p:nvPicPr>
        <p:blipFill rotWithShape="1">
          <a:blip r:embed="rId2"/>
          <a:srcRect l="-19304" t="18371" r="13257" b="21978"/>
          <a:stretch/>
        </p:blipFill>
        <p:spPr>
          <a:xfrm>
            <a:off x="0" y="857250"/>
            <a:ext cx="9144000" cy="5143500"/>
          </a:xfrm>
          <a:prstGeom prst="rect">
            <a:avLst/>
          </a:prstGeom>
        </p:spPr>
      </p:pic>
      <p:pic>
        <p:nvPicPr>
          <p:cNvPr id="20" name="Obrázek 19" descr="Obsah obrázku Grafika, čtverec, pixel, snímek obrazovky&#10;&#10;Popis byl vytvořen automaticky">
            <a:extLst>
              <a:ext uri="{FF2B5EF4-FFF2-40B4-BE49-F238E27FC236}">
                <a16:creationId xmlns:a16="http://schemas.microsoft.com/office/drawing/2014/main" id="{CF1A4128-6EFD-DABE-D32B-FD7BC8BD5567}"/>
              </a:ext>
            </a:extLst>
          </p:cNvPr>
          <p:cNvPicPr>
            <a:picLocks noGrp="1" noRot="1" noChangeAspect="1" noMove="1" noResize="1" noEditPoints="1" noAdjustHandles="1" noChangeArrowheads="1" noChangeShapeType="1" noCrop="1"/>
          </p:cNvPicPr>
          <p:nvPr/>
        </p:nvPicPr>
        <p:blipFill>
          <a:blip r:embed="rId3"/>
          <a:stretch>
            <a:fillRect/>
          </a:stretch>
        </p:blipFill>
        <p:spPr>
          <a:xfrm>
            <a:off x="0" y="857379"/>
            <a:ext cx="9144000" cy="5143243"/>
          </a:xfrm>
          <a:prstGeom prst="rect">
            <a:avLst/>
          </a:prstGeom>
        </p:spPr>
      </p:pic>
      <p:pic>
        <p:nvPicPr>
          <p:cNvPr id="22" name="Obrázek 21" descr="Obsah obrázku text, Písmo, Grafika, grafický design&#10;&#10;Popis byl vytvořen automaticky">
            <a:extLst>
              <a:ext uri="{FF2B5EF4-FFF2-40B4-BE49-F238E27FC236}">
                <a16:creationId xmlns:a16="http://schemas.microsoft.com/office/drawing/2014/main" id="{D4F0FA10-D509-79CE-5A27-DA15DA231496}"/>
              </a:ext>
            </a:extLst>
          </p:cNvPr>
          <p:cNvPicPr>
            <a:picLocks noChangeAspect="1"/>
          </p:cNvPicPr>
          <p:nvPr/>
        </p:nvPicPr>
        <p:blipFill>
          <a:blip r:embed="rId4"/>
          <a:stretch>
            <a:fillRect/>
          </a:stretch>
        </p:blipFill>
        <p:spPr>
          <a:xfrm>
            <a:off x="293749" y="1229966"/>
            <a:ext cx="1945390" cy="1728220"/>
          </a:xfrm>
          <a:prstGeom prst="rect">
            <a:avLst/>
          </a:prstGeom>
        </p:spPr>
      </p:pic>
    </p:spTree>
    <p:extLst>
      <p:ext uri="{BB962C8B-B14F-4D97-AF65-F5344CB8AC3E}">
        <p14:creationId xmlns:p14="http://schemas.microsoft.com/office/powerpoint/2010/main" val="22494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1" name="Rectangle 9223">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2" name="Freeform: Shape 9225">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18" name="Rectangle 2"/>
          <p:cNvSpPr>
            <a:spLocks noGrp="1" noChangeArrowheads="1"/>
          </p:cNvSpPr>
          <p:nvPr>
            <p:ph type="title"/>
          </p:nvPr>
        </p:nvSpPr>
        <p:spPr>
          <a:xfrm>
            <a:off x="539553" y="609600"/>
            <a:ext cx="3901820" cy="731168"/>
          </a:xfrm>
        </p:spPr>
        <p:txBody>
          <a:bodyPr>
            <a:normAutofit/>
          </a:bodyPr>
          <a:lstStyle/>
          <a:p>
            <a:pPr eaLnBrk="0" hangingPunct="0">
              <a:spcBef>
                <a:spcPct val="50000"/>
              </a:spcBef>
            </a:pPr>
            <a:r>
              <a:rPr lang="cs-CZ" sz="2400" b="1" dirty="0">
                <a:solidFill>
                  <a:srgbClr val="000099"/>
                </a:solidFill>
                <a:latin typeface="Arial Nova Cond" panose="020B0506020202020204" pitchFamily="34" charset="0"/>
                <a:cs typeface="Arial" panose="020B0604020202020204" pitchFamily="34" charset="0"/>
              </a:rPr>
              <a:t>Proč je změna nutná? </a:t>
            </a:r>
            <a:endParaRPr lang="cs-CZ" sz="2400" b="1" kern="1200" dirty="0">
              <a:solidFill>
                <a:srgbClr val="000099"/>
              </a:solidFill>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430306" y="1196752"/>
            <a:ext cx="4011067" cy="5328592"/>
          </a:xfrm>
        </p:spPr>
        <p:txBody>
          <a:bodyPr>
            <a:normAutofit lnSpcReduction="10000"/>
          </a:bodyPr>
          <a:lstStyle/>
          <a:p>
            <a:pPr marL="342900" indent="-342900" algn="just">
              <a:spcAft>
                <a:spcPts val="600"/>
              </a:spcAft>
              <a:buFont typeface="Wingdings" panose="05000000000000000000" pitchFamily="2" charset="2"/>
              <a:buChar char=""/>
            </a:pPr>
            <a:endParaRPr lang="cs-CZ" sz="900" dirty="0">
              <a:latin typeface="Arial Nova Cond" panose="020B0506020202020204" pitchFamily="34" charset="0"/>
              <a:ea typeface="Calibri" panose="020F0502020204030204" pitchFamily="34" charset="0"/>
              <a:cs typeface="Arial" panose="020B0604020202020204" pitchFamily="34" charset="0"/>
            </a:endParaRPr>
          </a:p>
          <a:p>
            <a:pPr marL="34290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Arial" panose="020B0604020202020204" pitchFamily="34" charset="0"/>
              </a:rPr>
              <a:t>Podpora rodin v komplikovaných  životních a sociálních situacích je nedostatečná </a:t>
            </a:r>
          </a:p>
          <a:p>
            <a:pPr marL="34290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Arial" panose="020B0604020202020204" pitchFamily="34" charset="0"/>
              </a:rPr>
              <a:t>Častou příčinou odebrání dítěte z péče rodičů  jsou sociální nebo bytové důvody (dávky jsou neadresné, služby málo dostupné, bydlení nedosažitelné)</a:t>
            </a:r>
          </a:p>
          <a:p>
            <a:pPr marL="34290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Arial" panose="020B0604020202020204" pitchFamily="34" charset="0"/>
              </a:rPr>
              <a:t>P</a:t>
            </a:r>
            <a:r>
              <a:rPr lang="cs-CZ" sz="1600" dirty="0">
                <a:effectLst/>
                <a:latin typeface="Arial Nova Cond" panose="020B0506020202020204" pitchFamily="34" charset="0"/>
                <a:ea typeface="Calibri" panose="020F0502020204030204" pitchFamily="34" charset="0"/>
                <a:cs typeface="Arial" panose="020B0604020202020204" pitchFamily="34" charset="0"/>
              </a:rPr>
              <a:t>očet dětí vyrůstajících mimo rodinu se neustále zvyšuje (za posledních 10 let nárůst o 10 %)</a:t>
            </a:r>
          </a:p>
          <a:p>
            <a:pPr marL="342900" indent="-342900" algn="just">
              <a:spcAft>
                <a:spcPts val="600"/>
              </a:spcAft>
              <a:buFont typeface="Wingdings" panose="05000000000000000000" pitchFamily="2" charset="2"/>
              <a:buChar char=""/>
            </a:pPr>
            <a:r>
              <a:rPr lang="cs-CZ" sz="1600" dirty="0">
                <a:effectLst/>
                <a:latin typeface="Arial Nova Cond" panose="020B0506020202020204" pitchFamily="34" charset="0"/>
                <a:ea typeface="Batang" panose="02030600000101010101" pitchFamily="18" charset="-127"/>
                <a:cs typeface="Arial" panose="020B0604020202020204" pitchFamily="34" charset="0"/>
              </a:rPr>
              <a:t>Povinnosti veřejné správy nejsou jednoznačně stanoveny, což vede ke stavu „kolektivní neodpovědnosti“. </a:t>
            </a:r>
          </a:p>
          <a:p>
            <a:pPr marL="342900" indent="-342900" algn="just">
              <a:spcAft>
                <a:spcPts val="600"/>
              </a:spcAft>
              <a:buFont typeface="Wingdings" panose="05000000000000000000" pitchFamily="2" charset="2"/>
              <a:buChar char=""/>
            </a:pPr>
            <a:r>
              <a:rPr lang="cs-CZ" sz="1600" dirty="0">
                <a:effectLst/>
                <a:latin typeface="Arial Nova Cond" panose="020B0506020202020204" pitchFamily="34" charset="0"/>
                <a:ea typeface="Batang" panose="02030600000101010101" pitchFamily="18" charset="-127"/>
                <a:cs typeface="Arial" panose="020B0604020202020204" pitchFamily="34" charset="0"/>
              </a:rPr>
              <a:t>Většina zdrojů je vydávána na nákladné </a:t>
            </a:r>
            <a:r>
              <a:rPr lang="cs-CZ" sz="1600" dirty="0">
                <a:latin typeface="Arial Nova Cond" panose="020B0506020202020204" pitchFamily="34" charset="0"/>
                <a:ea typeface="Batang" panose="02030600000101010101" pitchFamily="18" charset="-127"/>
                <a:cs typeface="Arial" panose="020B0604020202020204" pitchFamily="34" charset="0"/>
              </a:rPr>
              <a:t>způsoby </a:t>
            </a:r>
            <a:r>
              <a:rPr lang="cs-CZ" sz="1600" dirty="0">
                <a:effectLst/>
                <a:latin typeface="Arial Nova Cond" panose="020B0506020202020204" pitchFamily="34" charset="0"/>
                <a:ea typeface="Batang" panose="02030600000101010101" pitchFamily="18" charset="-127"/>
                <a:cs typeface="Arial" panose="020B0604020202020204" pitchFamily="34" charset="0"/>
              </a:rPr>
              <a:t>řešení, pouze necelých 10 % na podporu rodičovské péče (ústavní výchova je přitom 6 x nákladnější než velmi intenzivní práce s rodinou)</a:t>
            </a:r>
          </a:p>
          <a:p>
            <a:pPr marL="34290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Arial" panose="020B0604020202020204" pitchFamily="34" charset="0"/>
              </a:rPr>
              <a:t>Právní úprava je nepřehledná a zastaralá, jejím středem není zájem dítěte </a:t>
            </a:r>
          </a:p>
          <a:p>
            <a:pPr marL="0" indent="0" algn="just">
              <a:spcAft>
                <a:spcPts val="600"/>
              </a:spcAft>
              <a:buNone/>
            </a:pPr>
            <a:endParaRPr lang="cs-CZ" sz="900" dirty="0">
              <a:effectLst/>
              <a:latin typeface="Arial Nova Cond" panose="020B0506020202020204" pitchFamily="34" charset="0"/>
              <a:ea typeface="Calibri" panose="020F0502020204030204" pitchFamily="34" charset="0"/>
              <a:cs typeface="Arial" panose="020B0604020202020204" pitchFamily="34" charset="0"/>
            </a:endParaRPr>
          </a:p>
        </p:txBody>
      </p:sp>
      <p:pic>
        <p:nvPicPr>
          <p:cNvPr id="2" name="Obrázek 1" descr="Obsah obrázku diagram&#10;&#10;Popis byl vytvořen automaticky">
            <a:extLst>
              <a:ext uri="{FF2B5EF4-FFF2-40B4-BE49-F238E27FC236}">
                <a16:creationId xmlns:a16="http://schemas.microsoft.com/office/drawing/2014/main" id="{47373C7B-09EE-316A-D97A-9631131F06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3" r="35076" b="2647"/>
          <a:stretch/>
        </p:blipFill>
        <p:spPr bwMode="auto">
          <a:xfrm>
            <a:off x="4980926" y="1124744"/>
            <a:ext cx="4140000" cy="4876641"/>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35525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7" name="Rectangle 922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Freeform: Shape 922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218" name="Rectangle 2"/>
          <p:cNvSpPr>
            <a:spLocks noGrp="1" noChangeArrowheads="1"/>
          </p:cNvSpPr>
          <p:nvPr>
            <p:ph type="title"/>
          </p:nvPr>
        </p:nvSpPr>
        <p:spPr>
          <a:xfrm>
            <a:off x="628650" y="643467"/>
            <a:ext cx="2916395" cy="1800526"/>
          </a:xfrm>
        </p:spPr>
        <p:txBody>
          <a:bodyPr>
            <a:normAutofit fontScale="90000"/>
          </a:bodyPr>
          <a:lstStyle/>
          <a:p>
            <a:pPr eaLnBrk="0" hangingPunct="0">
              <a:spcBef>
                <a:spcPct val="50000"/>
              </a:spcBef>
            </a:pP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2700" b="1" dirty="0">
                <a:solidFill>
                  <a:srgbClr val="000099"/>
                </a:solidFill>
                <a:latin typeface="Bahnschrift SemiBold SemiConden" panose="020B0502040204020203" pitchFamily="34" charset="0"/>
                <a:cs typeface="Arial" panose="020B0604020202020204" pitchFamily="34" charset="0"/>
              </a:rPr>
            </a:br>
            <a:r>
              <a:rPr lang="cs-CZ" sz="2700" b="1" dirty="0">
                <a:solidFill>
                  <a:srgbClr val="000099"/>
                </a:solidFill>
                <a:latin typeface="Arial Nova Cond" panose="020B0506020202020204" pitchFamily="34" charset="0"/>
                <a:cs typeface="Arial" panose="020B0604020202020204" pitchFamily="34" charset="0"/>
              </a:rPr>
              <a:t>Rozšíření možností řešení nepříznivé situace dětí a rodin    </a:t>
            </a:r>
            <a:br>
              <a:rPr lang="cs-CZ" sz="2700" b="1" dirty="0">
                <a:solidFill>
                  <a:srgbClr val="000099"/>
                </a:solidFill>
                <a:latin typeface="Arial Nova Cond" panose="020B0506020202020204" pitchFamily="34" charset="0"/>
                <a:cs typeface="Arial" panose="020B0604020202020204" pitchFamily="34" charset="0"/>
              </a:rPr>
            </a:br>
            <a:br>
              <a:rPr lang="cs-CZ" sz="2700" b="1" dirty="0">
                <a:solidFill>
                  <a:srgbClr val="000099"/>
                </a:solidFill>
                <a:latin typeface="Bahnschrift SemiBold SemiConden" panose="020B0502040204020203" pitchFamily="34" charset="0"/>
                <a:cs typeface="Arial" panose="020B0604020202020204" pitchFamily="34" charset="0"/>
              </a:rPr>
            </a:br>
            <a:br>
              <a:rPr lang="cs-CZ" sz="2700" b="1" dirty="0">
                <a:solidFill>
                  <a:srgbClr val="000099"/>
                </a:solidFill>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r>
              <a:rPr lang="cs-CZ" sz="800" b="1" dirty="0">
                <a:latin typeface="Bahnschrift SemiBold SemiConden" panose="020B0502040204020203" pitchFamily="34" charset="0"/>
                <a:cs typeface="Arial" panose="020B0604020202020204" pitchFamily="34" charset="0"/>
              </a:rPr>
              <a:t> </a:t>
            </a:r>
            <a:endParaRPr lang="cs-CZ" sz="800" b="1" kern="1200" dirty="0">
              <a:effectLst/>
              <a:latin typeface="Bahnschrift SemiBold SemiConden" panose="020B0502040204020203" pitchFamily="34" charset="0"/>
              <a:ea typeface="+mn-ea"/>
              <a:cs typeface="Arial" pitchFamily="34" charset="0"/>
            </a:endParaRPr>
          </a:p>
        </p:txBody>
      </p:sp>
      <p:sp>
        <p:nvSpPr>
          <p:cNvPr id="9222" name="Content Placeholder 9221">
            <a:extLst>
              <a:ext uri="{FF2B5EF4-FFF2-40B4-BE49-F238E27FC236}">
                <a16:creationId xmlns:a16="http://schemas.microsoft.com/office/drawing/2014/main" id="{7689C1EE-67F5-353B-B505-7EA2DD8C18D9}"/>
              </a:ext>
            </a:extLst>
          </p:cNvPr>
          <p:cNvSpPr>
            <a:spLocks noGrp="1"/>
          </p:cNvSpPr>
          <p:nvPr>
            <p:ph idx="1"/>
          </p:nvPr>
        </p:nvSpPr>
        <p:spPr>
          <a:xfrm>
            <a:off x="251520" y="2637217"/>
            <a:ext cx="3293525" cy="3553581"/>
          </a:xfrm>
        </p:spPr>
        <p:txBody>
          <a:bodyPr>
            <a:normAutofit/>
          </a:bodyPr>
          <a:lstStyle/>
          <a:p>
            <a:pPr marL="0" indent="0" algn="just">
              <a:buNone/>
            </a:pPr>
            <a:r>
              <a:rPr lang="cs-CZ" sz="1600" b="1" dirty="0">
                <a:effectLst/>
                <a:latin typeface="Arial Nova Cond" panose="020B0506020202020204" pitchFamily="34" charset="0"/>
                <a:ea typeface="Calibri" panose="020F0502020204030204" pitchFamily="34" charset="0"/>
                <a:cs typeface="Arial" panose="020B0604020202020204" pitchFamily="34" charset="0"/>
              </a:rPr>
              <a:t>Reakce na skutečnost, že současný systém v současné době nabízí jen omezené možností řešení. </a:t>
            </a:r>
            <a:r>
              <a:rPr lang="cs-CZ" sz="1600" dirty="0">
                <a:latin typeface="Arial Nova Cond" panose="020B0506020202020204" pitchFamily="34" charset="0"/>
                <a:ea typeface="Calibri" panose="020F0502020204030204" pitchFamily="34" charset="0"/>
                <a:cs typeface="Arial" panose="020B0604020202020204" pitchFamily="34" charset="0"/>
              </a:rPr>
              <a:t>Přechody mezi jednotlivými typy péče jsou příliš radikální. Chybí typy péče sdílené mezi rodičem a náhradní rodinou, pěstounství vykonávané jako profese   (v rámci zaměstnaneckého vztahu), terénní a ambulantní služby napojené na pobytové kapacity, dlouhodobá péče o dítě na pomezí pěstounské péče a osvojení atd.</a:t>
            </a:r>
            <a:br>
              <a:rPr lang="cs-CZ" sz="1600" dirty="0">
                <a:latin typeface="Arial Nova Cond" panose="020B0506020202020204" pitchFamily="34" charset="0"/>
                <a:ea typeface="Calibri" panose="020F0502020204030204" pitchFamily="34" charset="0"/>
                <a:cs typeface="Arial" panose="020B0604020202020204" pitchFamily="34" charset="0"/>
              </a:rPr>
            </a:br>
            <a:br>
              <a:rPr lang="cs-CZ" sz="1400" b="1" dirty="0">
                <a:latin typeface="Arial Nova Cond" panose="020B0506020202020204" pitchFamily="34" charset="0"/>
                <a:cs typeface="Arial" panose="020B0604020202020204" pitchFamily="34" charset="0"/>
              </a:rPr>
            </a:br>
            <a:endParaRPr lang="en-US" sz="1400" dirty="0">
              <a:latin typeface="Arial Nova Cond" panose="020B0506020202020204" pitchFamily="34" charset="0"/>
            </a:endParaRPr>
          </a:p>
        </p:txBody>
      </p:sp>
      <p:pic>
        <p:nvPicPr>
          <p:cNvPr id="2050" name="Picture 2" descr="Obsah obrázku text, snímek obrazovky, diagram, Písmo&#10;&#10;Popis byl vytvořen automaticky">
            <a:extLst>
              <a:ext uri="{FF2B5EF4-FFF2-40B4-BE49-F238E27FC236}">
                <a16:creationId xmlns:a16="http://schemas.microsoft.com/office/drawing/2014/main" id="{6B2294F0-A4AE-4B5E-84F3-0F35E226B25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4139215" y="1585355"/>
            <a:ext cx="4487704" cy="4274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5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6" name="Freeform: Shape 9225">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9218" name="Rectangle 2"/>
          <p:cNvSpPr>
            <a:spLocks noGrp="1" noChangeArrowheads="1"/>
          </p:cNvSpPr>
          <p:nvPr>
            <p:ph type="title"/>
          </p:nvPr>
        </p:nvSpPr>
        <p:spPr>
          <a:xfrm>
            <a:off x="628650" y="713312"/>
            <a:ext cx="3028950" cy="5431376"/>
          </a:xfrm>
        </p:spPr>
        <p:txBody>
          <a:bodyPr>
            <a:normAutofit/>
          </a:bodyPr>
          <a:lstStyle/>
          <a:p>
            <a:pPr eaLnBrk="0" hangingPunct="0">
              <a:spcBef>
                <a:spcPct val="50000"/>
              </a:spcBef>
            </a:pPr>
            <a:r>
              <a:rPr lang="cs-CZ" sz="2400" b="1" dirty="0">
                <a:solidFill>
                  <a:srgbClr val="000099"/>
                </a:solidFill>
                <a:latin typeface="Arial Nova Cond" panose="020B0506020202020204" pitchFamily="34" charset="0"/>
                <a:cs typeface="Arial" panose="020B0604020202020204" pitchFamily="34" charset="0"/>
              </a:rPr>
              <a:t>Náhradní rodinná péče – hlavní opatření </a:t>
            </a:r>
            <a:br>
              <a:rPr lang="cs-CZ" b="1" kern="1200" dirty="0">
                <a:effectLst/>
                <a:latin typeface="Arial Nova Cond" panose="020B0506020202020204" pitchFamily="34" charset="0"/>
                <a:ea typeface="+mn-ea"/>
                <a:cs typeface="Arial" pitchFamily="34" charset="0"/>
              </a:rPr>
            </a:br>
            <a:endParaRPr lang="cs-CZ" b="1" kern="1200" dirty="0">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3657600" y="332656"/>
            <a:ext cx="5018856" cy="5904656"/>
          </a:xfrm>
        </p:spPr>
        <p:txBody>
          <a:bodyPr anchor="ctr">
            <a:normAutofit/>
          </a:bodyPr>
          <a:lstStyle/>
          <a:p>
            <a:pPr algn="just">
              <a:spcAft>
                <a:spcPts val="200"/>
              </a:spcAft>
              <a:buFont typeface="Wingdings" panose="05000000000000000000" pitchFamily="2" charset="2"/>
              <a:buChar char="§"/>
            </a:pPr>
            <a:r>
              <a:rPr lang="cs-CZ" sz="1400" b="1" dirty="0">
                <a:latin typeface="Arial Nova Cond" panose="020B0506020202020204" pitchFamily="34" charset="0"/>
                <a:ea typeface="Calibri" panose="020F0502020204030204" pitchFamily="34" charset="0"/>
                <a:cs typeface="Arial" panose="020B0604020202020204" pitchFamily="34" charset="0"/>
              </a:rPr>
              <a:t>Náhradní rodinná péče jako aktivní součást sociální práce s rodinou</a:t>
            </a:r>
            <a:r>
              <a:rPr lang="cs-CZ" sz="1400" dirty="0">
                <a:latin typeface="Arial Nova Cond" panose="020B0506020202020204" pitchFamily="34" charset="0"/>
                <a:ea typeface="Calibri" panose="020F0502020204030204" pitchFamily="34" charset="0"/>
                <a:cs typeface="Arial" panose="020B0604020202020204" pitchFamily="34" charset="0"/>
              </a:rPr>
              <a:t> (kontaktní rodiny, síťová pěstounská péče, pomocné rodiny, péče sdílená s rodičem, odlehčovací péče, pobyt rodiče v domácnosti pěstouna). </a:t>
            </a:r>
          </a:p>
          <a:p>
            <a:pPr algn="just">
              <a:spcAft>
                <a:spcPts val="200"/>
              </a:spcAft>
              <a:buFont typeface="Wingdings" panose="05000000000000000000" pitchFamily="2" charset="2"/>
              <a:buChar char="§"/>
            </a:pPr>
            <a:r>
              <a:rPr lang="cs-CZ" sz="1400" b="1" dirty="0">
                <a:effectLst/>
                <a:latin typeface="Arial Nova Cond" panose="020B0506020202020204" pitchFamily="34" charset="0"/>
                <a:ea typeface="Calibri" panose="020F0502020204030204" pitchFamily="34" charset="0"/>
                <a:cs typeface="Arial" panose="020B0604020202020204" pitchFamily="34" charset="0"/>
              </a:rPr>
              <a:t>Zavedení nových typů a specializací náhradní rodinné péče</a:t>
            </a:r>
            <a:r>
              <a:rPr lang="cs-CZ" sz="1400" dirty="0">
                <a:effectLst/>
                <a:latin typeface="Arial Nova Cond" panose="020B0506020202020204" pitchFamily="34" charset="0"/>
                <a:ea typeface="Calibri" panose="020F0502020204030204" pitchFamily="34" charset="0"/>
                <a:cs typeface="Arial" panose="020B0604020202020204" pitchFamily="34" charset="0"/>
              </a:rPr>
              <a:t> (v rámci profesionální i „tradiční“ pěstounské péče), vedle výše zmíněných např. výchovná péče (intenzivní pomoc dítěti), pohotovostní péče (okamžité přijetí dítěte v krizových situacích), dlouhodobá péče o děti se zdravotním znevýhodněním atd.</a:t>
            </a:r>
          </a:p>
          <a:p>
            <a:pPr algn="just">
              <a:spcAft>
                <a:spcPts val="200"/>
              </a:spcAft>
              <a:buFont typeface="Wingdings" panose="05000000000000000000" pitchFamily="2" charset="2"/>
              <a:buChar char="§"/>
            </a:pPr>
            <a:r>
              <a:rPr lang="cs-CZ" sz="1400" b="1" dirty="0">
                <a:latin typeface="Arial Nova Cond" panose="020B0506020202020204" pitchFamily="34" charset="0"/>
                <a:ea typeface="Calibri" panose="020F0502020204030204" pitchFamily="34" charset="0"/>
                <a:cs typeface="Arial" panose="020B0604020202020204" pitchFamily="34" charset="0"/>
              </a:rPr>
              <a:t>P</a:t>
            </a:r>
            <a:r>
              <a:rPr lang="cs-CZ" sz="1400" b="1" dirty="0">
                <a:effectLst/>
                <a:latin typeface="Arial Nova Cond" panose="020B0506020202020204" pitchFamily="34" charset="0"/>
                <a:ea typeface="Calibri" panose="020F0502020204030204" pitchFamily="34" charset="0"/>
                <a:cs typeface="Arial" panose="020B0604020202020204" pitchFamily="34" charset="0"/>
              </a:rPr>
              <a:t>ěstounská péče vykonávaná na profesionálním základě</a:t>
            </a:r>
            <a:r>
              <a:rPr lang="cs-CZ" sz="1400" dirty="0">
                <a:effectLst/>
                <a:latin typeface="Arial Nova Cond" panose="020B0506020202020204" pitchFamily="34" charset="0"/>
                <a:ea typeface="Calibri" panose="020F0502020204030204" pitchFamily="34" charset="0"/>
                <a:cs typeface="Arial" panose="020B0604020202020204" pitchFamily="34" charset="0"/>
              </a:rPr>
              <a:t> (v rámci pracovně-právního vztahu). Profesionální pěstounská péče má přednost před ústavní výchovou, ale nenahrazuje ostatní typy náhradní rodinné péče (je určena primárně pro děti, jimž stávající systém není schopen zajistit rodinné prostředí jinou formou). Dítě je svěřováno do péče odborně způsobilé právnické osoby (jde o podobný princip jako v ústavní výchově), přímou péči zajišťují zaměstnanci právnické osoby, jejich vztah k zaměstnavateli se řídí pracovněprávními předpisy. Profesionální pěstounská péče je součástí služeb na podporu rodin.   </a:t>
            </a:r>
          </a:p>
          <a:p>
            <a:pPr algn="just">
              <a:spcAft>
                <a:spcPts val="200"/>
              </a:spcAft>
              <a:buFont typeface="Wingdings" panose="05000000000000000000" pitchFamily="2" charset="2"/>
              <a:buChar char="§"/>
            </a:pPr>
            <a:r>
              <a:rPr lang="cs-CZ" sz="1400" dirty="0">
                <a:latin typeface="Arial Nova Cond" panose="020B0506020202020204" pitchFamily="34" charset="0"/>
                <a:ea typeface="Calibri" panose="020F0502020204030204" pitchFamily="34" charset="0"/>
                <a:cs typeface="Arial" panose="020B0604020202020204" pitchFamily="34" charset="0"/>
              </a:rPr>
              <a:t>Zahájení </a:t>
            </a:r>
            <a:r>
              <a:rPr lang="cs-CZ" sz="1400" b="1" dirty="0">
                <a:latin typeface="Arial Nova Cond" panose="020B0506020202020204" pitchFamily="34" charset="0"/>
                <a:ea typeface="Calibri" panose="020F0502020204030204" pitchFamily="34" charset="0"/>
                <a:cs typeface="Arial" panose="020B0604020202020204" pitchFamily="34" charset="0"/>
              </a:rPr>
              <a:t>diskuse o podobě osvojení a dlouhodobých formách pěstounské péče</a:t>
            </a:r>
            <a:r>
              <a:rPr lang="cs-CZ" sz="1400" dirty="0">
                <a:latin typeface="Arial Nova Cond" panose="020B0506020202020204" pitchFamily="34" charset="0"/>
                <a:ea typeface="Calibri" panose="020F0502020204030204" pitchFamily="34" charset="0"/>
                <a:cs typeface="Arial" panose="020B0604020202020204" pitchFamily="34" charset="0"/>
              </a:rPr>
              <a:t>, které se svým charakterem blíží osvojení. </a:t>
            </a:r>
            <a:endParaRPr lang="cs-CZ" sz="1400" dirty="0">
              <a:effectLst/>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r>
              <a:rPr lang="cs-CZ" sz="1400" b="1" dirty="0">
                <a:effectLst/>
                <a:latin typeface="Arial Nova Cond" panose="020B0506020202020204" pitchFamily="34" charset="0"/>
                <a:ea typeface="Calibri" panose="020F0502020204030204" pitchFamily="34" charset="0"/>
                <a:cs typeface="Arial" panose="020B0604020202020204" pitchFamily="34" charset="0"/>
              </a:rPr>
              <a:t>Odborné služby podpory náhradní rodinné péče</a:t>
            </a:r>
            <a:r>
              <a:rPr lang="cs-CZ" sz="1400" dirty="0">
                <a:effectLst/>
                <a:latin typeface="Arial Nova Cond" panose="020B0506020202020204" pitchFamily="34" charset="0"/>
                <a:ea typeface="Calibri" panose="020F0502020204030204" pitchFamily="34" charset="0"/>
                <a:cs typeface="Arial" panose="020B0604020202020204" pitchFamily="34" charset="0"/>
              </a:rPr>
              <a:t> jsou funkčně provázány ve všech fázích: vyhledávání zájemců o náhradní rodinnou péči – příprava – posouzení způsobilosti – podpora před přijetím dítěte do péče – podpora při péči o dítě – návazná péče o dítě opouštějící náhradní rodinnou péči (v současné době tyto činnosti zajišťuje až 5 subjektů).    </a:t>
            </a:r>
          </a:p>
        </p:txBody>
      </p:sp>
    </p:spTree>
    <p:extLst>
      <p:ext uri="{BB962C8B-B14F-4D97-AF65-F5344CB8AC3E}">
        <p14:creationId xmlns:p14="http://schemas.microsoft.com/office/powerpoint/2010/main" val="422305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1" name="Rectangle 9223">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2" name="Freeform: Shape 9225">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9218" name="Rectangle 2"/>
          <p:cNvSpPr>
            <a:spLocks noGrp="1" noChangeArrowheads="1"/>
          </p:cNvSpPr>
          <p:nvPr>
            <p:ph type="title"/>
          </p:nvPr>
        </p:nvSpPr>
        <p:spPr>
          <a:xfrm>
            <a:off x="628650" y="713312"/>
            <a:ext cx="3028950" cy="5431376"/>
          </a:xfrm>
        </p:spPr>
        <p:txBody>
          <a:bodyPr>
            <a:normAutofit/>
          </a:bodyPr>
          <a:lstStyle/>
          <a:p>
            <a:pPr eaLnBrk="0" hangingPunct="0">
              <a:spcBef>
                <a:spcPct val="50000"/>
              </a:spcBef>
            </a:pPr>
            <a:r>
              <a:rPr lang="cs-CZ" sz="2400" b="1" dirty="0">
                <a:solidFill>
                  <a:srgbClr val="000099"/>
                </a:solidFill>
                <a:effectLst/>
                <a:latin typeface="Arial Nova Cond" panose="020B0506020202020204" pitchFamily="34" charset="0"/>
              </a:rPr>
              <a:t>Profesionalizace pěstounské péče = rozšíření možností řešení situace ohroženého dítěte</a:t>
            </a:r>
            <a:endParaRPr lang="cs-CZ" sz="2400" b="1" kern="1200" dirty="0">
              <a:solidFill>
                <a:srgbClr val="000099"/>
              </a:solidFill>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4571999" y="476672"/>
            <a:ext cx="3943351" cy="6912767"/>
          </a:xfrm>
        </p:spPr>
        <p:txBody>
          <a:bodyPr anchor="ctr">
            <a:normAutofit/>
          </a:bodyPr>
          <a:lstStyle/>
          <a:p>
            <a:pPr algn="just">
              <a:spcAft>
                <a:spcPts val="600"/>
              </a:spcAft>
              <a:buFont typeface="Wingdings" panose="05000000000000000000" pitchFamily="2" charset="2"/>
              <a:buChar char="§"/>
            </a:pPr>
            <a:r>
              <a:rPr lang="cs-CZ" sz="1400" dirty="0">
                <a:latin typeface="Arial Nova Cond" panose="020B0506020202020204" pitchFamily="34" charset="0"/>
                <a:cs typeface="Arial" pitchFamily="34" charset="0"/>
              </a:rPr>
              <a:t>Pěstounská péče na přechodnou je jako profesionální označována nepřesně, </a:t>
            </a:r>
            <a:r>
              <a:rPr lang="cs-CZ" sz="1400" b="1" dirty="0">
                <a:latin typeface="Arial Nova Cond" panose="020B0506020202020204" pitchFamily="34" charset="0"/>
                <a:cs typeface="Arial" pitchFamily="34" charset="0"/>
              </a:rPr>
              <a:t>rozdílem je odlišný vztah mezi osobně pečující osobou (profesionálním pěstounem) a dítětem.</a:t>
            </a:r>
          </a:p>
          <a:p>
            <a:pPr algn="just">
              <a:spcAft>
                <a:spcPts val="600"/>
              </a:spcAft>
              <a:buFont typeface="Wingdings" panose="05000000000000000000" pitchFamily="2" charset="2"/>
              <a:buChar char="§"/>
            </a:pPr>
            <a:r>
              <a:rPr lang="cs-CZ" sz="1400" dirty="0">
                <a:latin typeface="Arial Nova Cond" panose="020B0506020202020204" pitchFamily="34" charset="0"/>
                <a:cs typeface="Arial" pitchFamily="34" charset="0"/>
              </a:rPr>
              <a:t>Ve většině evropských zemí jde o zaměstnanecký poměr (dítě je svěřeno do péče právnické osoby, přímou péči zajišťují její zaměstnanci), menšinově je tato péče zajišťována i fyzickými osobami na základě akreditace (Spolková republika Německo, původně i Norsko, ale nejvyšší soud přiznal profesionálním pěstounům výhody zaměstnanců). </a:t>
            </a:r>
          </a:p>
          <a:p>
            <a:pPr algn="just">
              <a:spcAft>
                <a:spcPts val="600"/>
              </a:spcAft>
              <a:buFont typeface="Wingdings" panose="05000000000000000000" pitchFamily="2" charset="2"/>
              <a:buChar char="§"/>
            </a:pPr>
            <a:r>
              <a:rPr lang="cs-CZ" sz="1400" dirty="0">
                <a:latin typeface="Arial Nova Cond" panose="020B0506020202020204" pitchFamily="34" charset="0"/>
                <a:cs typeface="Arial" pitchFamily="34" charset="0"/>
              </a:rPr>
              <a:t>Otázka pracovní doby, místa výkonu práce: různá řešení, tak aby byly dodržovány úmluvy o práci, využití institutu domácí práce, právní domněnka     o délce pracovní doby v závislosti na náročnosti péče o dítě (Rakousko). </a:t>
            </a:r>
          </a:p>
          <a:p>
            <a:pPr algn="just">
              <a:spcAft>
                <a:spcPts val="600"/>
              </a:spcAft>
              <a:buFont typeface="Wingdings" panose="05000000000000000000" pitchFamily="2" charset="2"/>
              <a:buChar char="§"/>
            </a:pPr>
            <a:r>
              <a:rPr lang="cs-CZ" sz="1400" dirty="0">
                <a:latin typeface="Arial Nova Cond" panose="020B0506020202020204" pitchFamily="34" charset="0"/>
                <a:cs typeface="Arial" pitchFamily="34" charset="0"/>
              </a:rPr>
              <a:t>Benefity profesionální pěstounské péče: možnost specializace: zajištění péče o děti, jimž není možno zajistit náhradní rodinnou péči (děti s různými typy znevýhodnění); diferenciace odměn a rozsahu úvazku (např. v případě sdílení péče s rodičem). </a:t>
            </a:r>
          </a:p>
          <a:p>
            <a:pPr algn="just">
              <a:spcAft>
                <a:spcPts val="600"/>
              </a:spcAft>
              <a:buFont typeface="Wingdings" panose="05000000000000000000" pitchFamily="2" charset="2"/>
              <a:buChar char="§"/>
            </a:pPr>
            <a:endParaRPr lang="cs-CZ" sz="1400" b="1" dirty="0">
              <a:latin typeface="Bahnschrift SemiLight SemiConde" panose="020B0502040204020203" pitchFamily="34" charset="0"/>
              <a:cs typeface="Arial" pitchFamily="34" charset="0"/>
            </a:endParaRPr>
          </a:p>
          <a:p>
            <a:pPr>
              <a:spcAft>
                <a:spcPts val="600"/>
              </a:spcAft>
              <a:buFont typeface="Wingdings" panose="05000000000000000000" pitchFamily="2" charset="2"/>
              <a:buChar char="§"/>
            </a:pPr>
            <a:endParaRPr lang="cs-CZ" sz="1400" dirty="0">
              <a:latin typeface="Bahnschrift Light SemiCondensed" panose="020B0502040204020203" pitchFamily="34" charset="0"/>
              <a:cs typeface="Arial" pitchFamily="34" charset="0"/>
            </a:endParaRPr>
          </a:p>
          <a:p>
            <a:pPr>
              <a:spcAft>
                <a:spcPts val="600"/>
              </a:spcAft>
              <a:buFont typeface="Wingdings" panose="05000000000000000000" pitchFamily="2" charset="2"/>
              <a:buChar char="§"/>
            </a:pPr>
            <a:endParaRPr lang="cs-CZ" sz="1400" dirty="0">
              <a:latin typeface="Bahnschrift Light SemiCondensed" panose="020B0502040204020203" pitchFamily="34" charset="0"/>
              <a:cs typeface="Arial" pitchFamily="34" charset="0"/>
            </a:endParaRPr>
          </a:p>
          <a:p>
            <a:pPr>
              <a:buFont typeface="Wingdings" pitchFamily="2" charset="2"/>
              <a:buChar char="q"/>
            </a:pPr>
            <a:endParaRPr lang="cs-CZ" sz="1400" dirty="0">
              <a:latin typeface="MS Reference Sans Serif" pitchFamily="34" charset="0"/>
              <a:cs typeface="Arial" pitchFamily="34" charset="0"/>
            </a:endParaRPr>
          </a:p>
        </p:txBody>
      </p:sp>
    </p:spTree>
    <p:extLst>
      <p:ext uri="{BB962C8B-B14F-4D97-AF65-F5344CB8AC3E}">
        <p14:creationId xmlns:p14="http://schemas.microsoft.com/office/powerpoint/2010/main" val="76907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7" name="Rectangle 9226">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Freeform: Shape 9228">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218" name="Rectangle 2"/>
          <p:cNvSpPr>
            <a:spLocks noGrp="1" noChangeArrowheads="1"/>
          </p:cNvSpPr>
          <p:nvPr>
            <p:ph type="title"/>
          </p:nvPr>
        </p:nvSpPr>
        <p:spPr>
          <a:xfrm>
            <a:off x="4144617" y="365125"/>
            <a:ext cx="4370732" cy="1433433"/>
          </a:xfrm>
        </p:spPr>
        <p:txBody>
          <a:bodyPr anchor="b">
            <a:normAutofit/>
          </a:bodyPr>
          <a:lstStyle/>
          <a:p>
            <a:pPr eaLnBrk="0" hangingPunct="0">
              <a:spcBef>
                <a:spcPct val="50000"/>
              </a:spcBef>
            </a:pPr>
            <a:br>
              <a:rPr lang="cs-CZ"/>
            </a:br>
            <a:endParaRPr lang="cs-CZ" kern="1200">
              <a:effectLst/>
              <a:latin typeface="Arial" panose="020B0604020202020204" pitchFamily="34" charset="0"/>
              <a:ea typeface="+mn-ea"/>
              <a:cs typeface="Arial" pitchFamily="34" charset="0"/>
            </a:endParaRPr>
          </a:p>
        </p:txBody>
      </p:sp>
      <p:pic>
        <p:nvPicPr>
          <p:cNvPr id="1026" name="Picture 2" descr="Obsah obrázku text, diagram, snímek obrazovky, kruh&#10;&#10;Popis byl vytvořen automaticky">
            <a:extLst>
              <a:ext uri="{FF2B5EF4-FFF2-40B4-BE49-F238E27FC236}">
                <a16:creationId xmlns:a16="http://schemas.microsoft.com/office/drawing/2014/main" id="{F77A43A9-A7E0-4166-8586-A830CD69C6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2" r="3664"/>
          <a:stretch/>
        </p:blipFill>
        <p:spPr bwMode="auto">
          <a:xfrm>
            <a:off x="899592" y="3608517"/>
            <a:ext cx="7740000" cy="3052016"/>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idx="1"/>
          </p:nvPr>
        </p:nvSpPr>
        <p:spPr>
          <a:xfrm>
            <a:off x="3923928" y="476673"/>
            <a:ext cx="5040559" cy="5700290"/>
          </a:xfrm>
        </p:spPr>
        <p:txBody>
          <a:bodyPr anchor="t">
            <a:normAutofit/>
          </a:bodyPr>
          <a:lstStyle/>
          <a:p>
            <a:pPr marL="0" indent="0">
              <a:spcAft>
                <a:spcPts val="200"/>
              </a:spcAft>
              <a:buNone/>
            </a:pPr>
            <a:r>
              <a:rPr lang="cs-CZ" sz="2400" b="1" dirty="0">
                <a:solidFill>
                  <a:srgbClr val="000099"/>
                </a:solidFill>
                <a:latin typeface="Arial Nova Cond" panose="020B0506020202020204" pitchFamily="34" charset="0"/>
                <a:ea typeface="Calibri" panose="020F0502020204030204" pitchFamily="34" charset="0"/>
                <a:cs typeface="Arial" panose="020B0604020202020204" pitchFamily="34" charset="0"/>
              </a:rPr>
              <a:t>Profesionalizace pěstounské péče </a:t>
            </a:r>
          </a:p>
          <a:p>
            <a:pPr marL="0" indent="0" algn="just">
              <a:spcAft>
                <a:spcPts val="200"/>
              </a:spcAft>
              <a:buNone/>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marL="0" indent="0" algn="just">
              <a:spcAft>
                <a:spcPts val="200"/>
              </a:spcAft>
              <a:buNone/>
            </a:pPr>
            <a:r>
              <a:rPr lang="cs-CZ" sz="1600" dirty="0">
                <a:latin typeface="Arial Nova Cond" panose="020B0506020202020204" pitchFamily="34" charset="0"/>
                <a:ea typeface="Calibri" panose="020F0502020204030204" pitchFamily="34" charset="0"/>
                <a:cs typeface="Arial" panose="020B0604020202020204" pitchFamily="34" charset="0"/>
              </a:rPr>
              <a:t>I v případě, že bude možno pěstounskou péči vykonávat jako plnohodnotné zaměstnání, ostatní typy náhradní rodinné péče budou mít vždy přednost před péčí profesionální. </a:t>
            </a:r>
          </a:p>
          <a:p>
            <a:pPr marL="0" indent="0" algn="just">
              <a:spcAft>
                <a:spcPts val="200"/>
              </a:spcAft>
              <a:buNone/>
            </a:pPr>
            <a:r>
              <a:rPr lang="cs-CZ" sz="1600" dirty="0">
                <a:latin typeface="Arial Nova Cond" panose="020B0506020202020204" pitchFamily="34" charset="0"/>
                <a:ea typeface="Calibri" panose="020F0502020204030204" pitchFamily="34" charset="0"/>
                <a:cs typeface="Arial" panose="020B0604020202020204" pitchFamily="34" charset="0"/>
              </a:rPr>
              <a:t>Jde o řešení situace dětí, jimž není možno v současném systému zajistit náhradní rodinné prostředí.</a:t>
            </a:r>
          </a:p>
          <a:p>
            <a:pPr marL="0" indent="0">
              <a:spcAft>
                <a:spcPts val="200"/>
              </a:spcAft>
              <a:buNone/>
            </a:pPr>
            <a:endParaRPr lang="cs-CZ" sz="1700" b="1" dirty="0">
              <a:effectLst/>
              <a:latin typeface="Bahnschrift SemiBold Condensed" panose="020B0502040204020203" pitchFamily="34" charset="0"/>
              <a:ea typeface="Calibri" panose="020F0502020204030204" pitchFamily="34" charset="0"/>
              <a:cs typeface="Arial" panose="020B0604020202020204" pitchFamily="34" charset="0"/>
            </a:endParaRPr>
          </a:p>
          <a:p>
            <a:pPr marL="0" indent="0">
              <a:spcAft>
                <a:spcPts val="200"/>
              </a:spcAft>
              <a:buNone/>
            </a:pPr>
            <a:endParaRPr lang="cs-CZ" sz="1700" b="1" dirty="0">
              <a:effectLst/>
              <a:latin typeface="Bahnschrift SemiBold Condensed" panose="020B050204020402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08187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6" name="Freeform: Shape 9225">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9218" name="Rectangle 2"/>
          <p:cNvSpPr>
            <a:spLocks noGrp="1" noChangeArrowheads="1"/>
          </p:cNvSpPr>
          <p:nvPr>
            <p:ph type="title"/>
          </p:nvPr>
        </p:nvSpPr>
        <p:spPr>
          <a:xfrm>
            <a:off x="628650" y="713312"/>
            <a:ext cx="3028950" cy="5431376"/>
          </a:xfrm>
        </p:spPr>
        <p:txBody>
          <a:bodyPr>
            <a:normAutofit/>
          </a:bodyPr>
          <a:lstStyle/>
          <a:p>
            <a:pPr eaLnBrk="0" hangingPunct="0">
              <a:spcBef>
                <a:spcPct val="50000"/>
              </a:spcBef>
            </a:pPr>
            <a:br>
              <a:rPr lang="cs-CZ" dirty="0"/>
            </a:br>
            <a:r>
              <a:rPr lang="cs-CZ" sz="2400" b="1" dirty="0">
                <a:solidFill>
                  <a:srgbClr val="000099"/>
                </a:solidFill>
                <a:effectLst/>
                <a:latin typeface="Arial Nova Cond" panose="020B0506020202020204" pitchFamily="34" charset="0"/>
              </a:rPr>
              <a:t>Dlouhodobá </a:t>
            </a:r>
            <a:r>
              <a:rPr lang="cs-CZ" sz="2400" b="1" dirty="0">
                <a:solidFill>
                  <a:srgbClr val="000099"/>
                </a:solidFill>
                <a:latin typeface="Arial Nova Cond" panose="020B0506020202020204" pitchFamily="34" charset="0"/>
              </a:rPr>
              <a:t>náhradní péče o dítě </a:t>
            </a:r>
            <a:endParaRPr lang="cs-CZ" sz="2400" b="1" kern="1200" dirty="0">
              <a:solidFill>
                <a:srgbClr val="000099"/>
              </a:solidFill>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4571999" y="332656"/>
            <a:ext cx="3943351" cy="7128791"/>
          </a:xfrm>
        </p:spPr>
        <p:txBody>
          <a:bodyPr anchor="ctr">
            <a:normAutofit/>
          </a:bodyPr>
          <a:lstStyle/>
          <a:p>
            <a:pPr algn="just">
              <a:buFont typeface="Wingdings" panose="05000000000000000000" pitchFamily="2" charset="2"/>
              <a:buChar char="§"/>
            </a:pPr>
            <a:r>
              <a:rPr lang="cs-CZ" sz="1400" dirty="0">
                <a:latin typeface="Arial Nova Cond" panose="020B0506020202020204" pitchFamily="34" charset="0"/>
                <a:cs typeface="Arial" pitchFamily="34" charset="0"/>
              </a:rPr>
              <a:t>Občanský zákoník zřetelně odlišil osvojení                     a pěstounskou péči. Existuje však množství dětí, které jsou prostřednictvím pěstounské péče „de facto“ osvojeny (rodiče nejeví zájem; nelze předpokládat, že se dítě vrátí do péče rodičů;, pěstounská péče trvá řadu let atd.). </a:t>
            </a:r>
          </a:p>
          <a:p>
            <a:pPr algn="just">
              <a:buFont typeface="Wingdings" panose="05000000000000000000" pitchFamily="2" charset="2"/>
              <a:buChar char="§"/>
            </a:pPr>
            <a:r>
              <a:rPr lang="cs-CZ" sz="1400" dirty="0">
                <a:latin typeface="Arial Nova Cond" panose="020B0506020202020204" pitchFamily="34" charset="0"/>
                <a:cs typeface="Arial" pitchFamily="34" charset="0"/>
              </a:rPr>
              <a:t>Řešení lze nalézt v příkladech ze zahraničí.</a:t>
            </a:r>
          </a:p>
          <a:p>
            <a:pPr algn="just">
              <a:buFont typeface="Wingdings" panose="05000000000000000000" pitchFamily="2" charset="2"/>
              <a:buChar char="§"/>
            </a:pPr>
            <a:r>
              <a:rPr lang="cs-CZ" sz="1400" b="1" dirty="0">
                <a:latin typeface="Arial Nova Cond" panose="020B0506020202020204" pitchFamily="34" charset="0"/>
                <a:cs typeface="Arial" pitchFamily="34" charset="0"/>
              </a:rPr>
              <a:t>Nabývání plných rodičovských práv </a:t>
            </a:r>
            <a:r>
              <a:rPr lang="cs-CZ" sz="1400" dirty="0">
                <a:latin typeface="Arial Nova Cond" panose="020B0506020202020204" pitchFamily="34" charset="0"/>
                <a:cs typeface="Arial" pitchFamily="34" charset="0"/>
              </a:rPr>
              <a:t>po určité době trvání pěstounské péče (např. po 5 letech, nejde však o změnu statusu dítěte). </a:t>
            </a:r>
          </a:p>
          <a:p>
            <a:pPr algn="just">
              <a:buFont typeface="Wingdings" panose="05000000000000000000" pitchFamily="2" charset="2"/>
              <a:buChar char="§"/>
            </a:pPr>
            <a:r>
              <a:rPr lang="cs-CZ" sz="1400" b="1" dirty="0">
                <a:latin typeface="Arial Nova Cond" panose="020B0506020202020204" pitchFamily="34" charset="0"/>
                <a:cs typeface="Arial" pitchFamily="34" charset="0"/>
              </a:rPr>
              <a:t>Otevřené osvojení</a:t>
            </a:r>
            <a:r>
              <a:rPr lang="cs-CZ" sz="1400" dirty="0">
                <a:latin typeface="Arial Nova Cond" panose="020B0506020202020204" pitchFamily="34" charset="0"/>
                <a:cs typeface="Arial" pitchFamily="34" charset="0"/>
              </a:rPr>
              <a:t>: k</a:t>
            </a:r>
            <a:r>
              <a:rPr lang="cs-CZ" sz="1400" dirty="0">
                <a:effectLst/>
                <a:latin typeface="Arial Nova Cond" panose="020B0506020202020204" pitchFamily="34" charset="0"/>
                <a:ea typeface="Times New Roman" panose="02020603050405020304" pitchFamily="18" charset="0"/>
                <a:cs typeface="Arial" panose="020B0604020202020204" pitchFamily="34" charset="0"/>
              </a:rPr>
              <a:t>oncepce tzv. otevřeného osvojení existuje v řadě vyspělých zemí (Spojené státy americké, Velká Británie), případně existuje souběžně několik stupňů osvojení. </a:t>
            </a:r>
          </a:p>
          <a:p>
            <a:pPr algn="just">
              <a:buFont typeface="Wingdings" panose="05000000000000000000" pitchFamily="2" charset="2"/>
              <a:buChar char="§"/>
            </a:pPr>
            <a:r>
              <a:rPr lang="cs-CZ" sz="1400" dirty="0">
                <a:latin typeface="Arial Nova Cond" panose="020B0506020202020204" pitchFamily="34" charset="0"/>
                <a:cs typeface="Arial" pitchFamily="34" charset="0"/>
              </a:rPr>
              <a:t>Příklad Francie: </a:t>
            </a:r>
            <a:r>
              <a:rPr lang="cs-CZ" sz="1400" dirty="0">
                <a:effectLst/>
                <a:latin typeface="Arial Nova Cond" panose="020B0506020202020204" pitchFamily="34" charset="0"/>
                <a:ea typeface="Times New Roman" panose="02020603050405020304" pitchFamily="18" charset="0"/>
                <a:cs typeface="Arial" panose="020B0604020202020204" pitchFamily="34" charset="0"/>
              </a:rPr>
              <a:t>úplné osvojení (</a:t>
            </a:r>
            <a:r>
              <a:rPr lang="cs-CZ" sz="1400" i="1" dirty="0" err="1">
                <a:effectLst/>
                <a:latin typeface="Arial Nova Cond" panose="020B0506020202020204" pitchFamily="34" charset="0"/>
                <a:ea typeface="Times New Roman" panose="02020603050405020304" pitchFamily="18" charset="0"/>
                <a:cs typeface="Times New Roman" panose="02020603050405020304" pitchFamily="18" charset="0"/>
              </a:rPr>
              <a:t>plenièr</a:t>
            </a:r>
            <a:r>
              <a:rPr lang="cs-CZ" sz="1400" dirty="0">
                <a:effectLst/>
                <a:latin typeface="Arial Nova Cond" panose="020B0506020202020204" pitchFamily="34" charset="0"/>
                <a:ea typeface="Times New Roman" panose="02020603050405020304" pitchFamily="18" charset="0"/>
                <a:cs typeface="Times New Roman" panose="02020603050405020304" pitchFamily="18" charset="0"/>
              </a:rPr>
              <a:t>, odpovídající české koncepci adopce) a </a:t>
            </a:r>
            <a:r>
              <a:rPr lang="cs-CZ" sz="1400" b="1" dirty="0">
                <a:effectLst/>
                <a:latin typeface="Arial Nova Cond" panose="020B0506020202020204" pitchFamily="34" charset="0"/>
                <a:ea typeface="Times New Roman" panose="02020603050405020304" pitchFamily="18" charset="0"/>
                <a:cs typeface="Times New Roman" panose="02020603050405020304" pitchFamily="18" charset="0"/>
              </a:rPr>
              <a:t>jednoduché osvojení</a:t>
            </a:r>
            <a:r>
              <a:rPr lang="cs-CZ" sz="1400" dirty="0">
                <a:effectLst/>
                <a:latin typeface="Arial Nova Cond" panose="020B0506020202020204" pitchFamily="34" charset="0"/>
                <a:ea typeface="Times New Roman" panose="02020603050405020304" pitchFamily="18" charset="0"/>
                <a:cs typeface="Times New Roman" panose="02020603050405020304" pitchFamily="18" charset="0"/>
              </a:rPr>
              <a:t> (</a:t>
            </a:r>
            <a:r>
              <a:rPr lang="cs-CZ" sz="1400" i="1" dirty="0" err="1">
                <a:effectLst/>
                <a:latin typeface="Arial Nova Cond" panose="020B0506020202020204" pitchFamily="34" charset="0"/>
                <a:ea typeface="Times New Roman" panose="02020603050405020304" pitchFamily="18" charset="0"/>
                <a:cs typeface="Times New Roman" panose="02020603050405020304" pitchFamily="18" charset="0"/>
              </a:rPr>
              <a:t>simple</a:t>
            </a:r>
            <a:r>
              <a:rPr lang="cs-CZ" sz="1400" i="1" dirty="0">
                <a:effectLst/>
                <a:latin typeface="Arial Nova Cond" panose="020B0506020202020204" pitchFamily="34" charset="0"/>
                <a:ea typeface="Times New Roman" panose="02020603050405020304" pitchFamily="18" charset="0"/>
                <a:cs typeface="Times New Roman" panose="02020603050405020304" pitchFamily="18" charset="0"/>
              </a:rPr>
              <a:t>). </a:t>
            </a:r>
            <a:r>
              <a:rPr lang="cs-CZ" sz="1400" dirty="0">
                <a:effectLst/>
                <a:latin typeface="Arial Nova Cond" panose="020B0506020202020204" pitchFamily="34" charset="0"/>
                <a:ea typeface="Times New Roman" panose="02020603050405020304" pitchFamily="18" charset="0"/>
                <a:cs typeface="Times New Roman" panose="02020603050405020304" pitchFamily="18" charset="0"/>
              </a:rPr>
              <a:t>Při úplném osvojení dochází k přerušení dosavadních rodinných vazeb. Při jednoduché (prosté) adopci vzniká osvojenci příbuzenství k osvojitelům, které se přidává k původnímu (rodnému) příbuzenství. Osvojenci zůstávají zachovány vztahy a práva       k původní rodině. Právní procesy jsou jednodušší, neboť nedochází k tak závažnému zásahu do identity dítěte a jeho příbuzenských vazeb. </a:t>
            </a:r>
            <a:r>
              <a:rPr lang="cs-CZ" sz="1400" dirty="0">
                <a:latin typeface="Arial Nova Cond" panose="020B0506020202020204" pitchFamily="34" charset="0"/>
                <a:cs typeface="Arial" pitchFamily="34" charset="0"/>
              </a:rPr>
              <a:t> </a:t>
            </a:r>
          </a:p>
          <a:p>
            <a:pPr algn="just">
              <a:buFont typeface="Wingdings" panose="05000000000000000000" pitchFamily="2" charset="2"/>
              <a:buChar char="§"/>
            </a:pPr>
            <a:endParaRPr lang="cs-CZ" sz="1400" b="1" dirty="0">
              <a:latin typeface="Bahnschrift SemiLight SemiConde" panose="020B0502040204020203" pitchFamily="34" charset="0"/>
              <a:cs typeface="Arial" pitchFamily="34" charset="0"/>
            </a:endParaRPr>
          </a:p>
          <a:p>
            <a:pPr>
              <a:buFont typeface="Wingdings" panose="05000000000000000000" pitchFamily="2" charset="2"/>
              <a:buChar char="§"/>
            </a:pPr>
            <a:endParaRPr lang="cs-CZ" sz="1400" dirty="0">
              <a:latin typeface="Bahnschrift Light SemiCondensed" panose="020B0502040204020203" pitchFamily="34" charset="0"/>
              <a:cs typeface="Arial" pitchFamily="34" charset="0"/>
            </a:endParaRPr>
          </a:p>
          <a:p>
            <a:pPr>
              <a:buFont typeface="Wingdings" panose="05000000000000000000" pitchFamily="2" charset="2"/>
              <a:buChar char="§"/>
            </a:pPr>
            <a:endParaRPr lang="cs-CZ" sz="1400" dirty="0">
              <a:latin typeface="Bahnschrift Light SemiCondensed" panose="020B0502040204020203" pitchFamily="34" charset="0"/>
              <a:cs typeface="Arial" pitchFamily="34" charset="0"/>
            </a:endParaRPr>
          </a:p>
          <a:p>
            <a:pPr>
              <a:buFont typeface="Wingdings" pitchFamily="2" charset="2"/>
              <a:buChar char="q"/>
            </a:pPr>
            <a:endParaRPr lang="cs-CZ" sz="1300" dirty="0">
              <a:latin typeface="MS Reference Sans Serif" pitchFamily="34" charset="0"/>
              <a:cs typeface="Arial" pitchFamily="34" charset="0"/>
            </a:endParaRPr>
          </a:p>
        </p:txBody>
      </p:sp>
    </p:spTree>
    <p:extLst>
      <p:ext uri="{BB962C8B-B14F-4D97-AF65-F5344CB8AC3E}">
        <p14:creationId xmlns:p14="http://schemas.microsoft.com/office/powerpoint/2010/main" val="679570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4686300" y="365125"/>
            <a:ext cx="3829048" cy="1952744"/>
          </a:xfrm>
        </p:spPr>
        <p:txBody>
          <a:bodyPr>
            <a:normAutofit/>
          </a:bodyPr>
          <a:lstStyle/>
          <a:p>
            <a:pPr eaLnBrk="0" hangingPunct="0">
              <a:spcBef>
                <a:spcPct val="50000"/>
              </a:spcBef>
            </a:pPr>
            <a:br>
              <a:rPr lang="cs-CZ" dirty="0"/>
            </a:br>
            <a:endParaRPr lang="cs-CZ" kern="1200" dirty="0">
              <a:effectLst/>
              <a:latin typeface="Arial" panose="020B0604020202020204" pitchFamily="34" charset="0"/>
              <a:ea typeface="+mn-ea"/>
              <a:cs typeface="Arial" pitchFamily="34" charset="0"/>
            </a:endParaRPr>
          </a:p>
        </p:txBody>
      </p:sp>
      <p:sp>
        <p:nvSpPr>
          <p:cNvPr id="9226" name="Freeform: Shape 9225">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87427"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Obrázek 2" descr="Obsah obrázku text, snímek obrazovky, Písmo, číslo&#10;&#10;Popis byl vytvořen automaticky">
            <a:extLst>
              <a:ext uri="{FF2B5EF4-FFF2-40B4-BE49-F238E27FC236}">
                <a16:creationId xmlns:a16="http://schemas.microsoft.com/office/drawing/2014/main" id="{0B7C2BFD-C9C5-0A17-B7D2-1074DF439B1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51520" y="1556792"/>
            <a:ext cx="3672408" cy="3600400"/>
          </a:xfrm>
          <a:prstGeom prst="rect">
            <a:avLst/>
          </a:prstGeom>
        </p:spPr>
      </p:pic>
      <p:sp>
        <p:nvSpPr>
          <p:cNvPr id="9219" name="Rectangle 3"/>
          <p:cNvSpPr>
            <a:spLocks noGrp="1" noChangeArrowheads="1"/>
          </p:cNvSpPr>
          <p:nvPr>
            <p:ph idx="1"/>
          </p:nvPr>
        </p:nvSpPr>
        <p:spPr>
          <a:xfrm>
            <a:off x="4283968" y="1556792"/>
            <a:ext cx="4231380" cy="4896543"/>
          </a:xfrm>
        </p:spPr>
        <p:txBody>
          <a:bodyPr>
            <a:normAutofit/>
          </a:bodyPr>
          <a:lstStyle/>
          <a:p>
            <a:pPr marL="0" indent="0" algn="just">
              <a:spcAft>
                <a:spcPts val="200"/>
              </a:spcAft>
              <a:buNone/>
            </a:pPr>
            <a:r>
              <a:rPr lang="cs-CZ" sz="2400" b="1" dirty="0">
                <a:solidFill>
                  <a:srgbClr val="000099"/>
                </a:solidFill>
                <a:latin typeface="Arial Nova Cond" panose="020B0506020202020204" pitchFamily="34" charset="0"/>
                <a:ea typeface="Calibri" panose="020F0502020204030204" pitchFamily="34" charset="0"/>
                <a:cs typeface="Arial" panose="020B0604020202020204" pitchFamily="34" charset="0"/>
              </a:rPr>
              <a:t>Kontinuita podpory náhradních i vlastních rodin dítěte a dítěte = od vyhledávání zájemců po návaznou péči</a:t>
            </a:r>
          </a:p>
          <a:p>
            <a:pPr marL="0" indent="0">
              <a:spcAft>
                <a:spcPts val="200"/>
              </a:spcAft>
              <a:buNone/>
            </a:pPr>
            <a:endParaRPr lang="cs-CZ" sz="1700" b="1" dirty="0">
              <a:latin typeface="Arial Nova Cond" panose="020B0506020202020204" pitchFamily="34" charset="0"/>
              <a:ea typeface="Calibri" panose="020F0502020204030204" pitchFamily="34" charset="0"/>
              <a:cs typeface="Arial" panose="020B0604020202020204" pitchFamily="34" charset="0"/>
            </a:endParaRPr>
          </a:p>
          <a:p>
            <a:pPr marL="0" indent="0">
              <a:spcAft>
                <a:spcPts val="200"/>
              </a:spcAft>
              <a:buNone/>
            </a:pPr>
            <a:endParaRPr lang="cs-CZ" sz="1700" b="1" dirty="0">
              <a:latin typeface="Arial Nova Cond" panose="020B0506020202020204" pitchFamily="34" charset="0"/>
              <a:ea typeface="Calibri" panose="020F0502020204030204" pitchFamily="34" charset="0"/>
              <a:cs typeface="Arial" panose="020B0604020202020204" pitchFamily="34" charset="0"/>
            </a:endParaRPr>
          </a:p>
          <a:p>
            <a:pPr marL="0" indent="0" algn="just">
              <a:spcAft>
                <a:spcPts val="200"/>
              </a:spcAft>
              <a:buNone/>
            </a:pPr>
            <a:r>
              <a:rPr lang="cs-CZ" sz="1600" dirty="0">
                <a:effectLst/>
                <a:latin typeface="Arial Nova Cond" panose="020B0506020202020204" pitchFamily="34" charset="0"/>
                <a:ea typeface="Calibri" panose="020F0502020204030204" pitchFamily="34" charset="0"/>
                <a:cs typeface="Arial" panose="020B0604020202020204" pitchFamily="34" charset="0"/>
              </a:rPr>
              <a:t>Aktivní vyhledávání vhodných zájemců </a:t>
            </a:r>
            <a:r>
              <a:rPr lang="cs-CZ" sz="1600" dirty="0">
                <a:latin typeface="Arial Nova Cond" panose="020B0506020202020204" pitchFamily="34" charset="0"/>
                <a:ea typeface="Calibri" panose="020F0502020204030204" pitchFamily="34" charset="0"/>
                <a:cs typeface="Arial" panose="020B0604020202020204" pitchFamily="34" charset="0"/>
              </a:rPr>
              <a:t>►</a:t>
            </a:r>
            <a:r>
              <a:rPr lang="cs-CZ" sz="1600" dirty="0">
                <a:effectLst/>
                <a:latin typeface="Arial Nova Cond" panose="020B0506020202020204" pitchFamily="34" charset="0"/>
                <a:ea typeface="Calibri" panose="020F0502020204030204" pitchFamily="34" charset="0"/>
                <a:cs typeface="Arial" panose="020B0604020202020204" pitchFamily="34" charset="0"/>
              </a:rPr>
              <a:t> zajištění přípravy na převzetí dítěte a posouzení předpokladů pro náhradní rodinnou péči </a:t>
            </a:r>
            <a:r>
              <a:rPr lang="cs-CZ" sz="1600" dirty="0">
                <a:latin typeface="Arial Nova Cond" panose="020B0506020202020204" pitchFamily="34" charset="0"/>
                <a:ea typeface="Calibri" panose="020F0502020204030204" pitchFamily="34" charset="0"/>
                <a:cs typeface="Arial" panose="020B0604020202020204" pitchFamily="34" charset="0"/>
              </a:rPr>
              <a:t>►</a:t>
            </a:r>
            <a:r>
              <a:rPr lang="cs-CZ" sz="1600" dirty="0">
                <a:effectLst/>
                <a:latin typeface="Arial Nova Cond" panose="020B0506020202020204" pitchFamily="34" charset="0"/>
                <a:ea typeface="Calibri" panose="020F0502020204030204" pitchFamily="34" charset="0"/>
                <a:cs typeface="Arial" panose="020B0604020202020204" pitchFamily="34" charset="0"/>
              </a:rPr>
              <a:t> podpora před a zejména po převzetí dítěte do péče </a:t>
            </a:r>
            <a:r>
              <a:rPr lang="cs-CZ" sz="1600" dirty="0">
                <a:latin typeface="Arial Nova Cond" panose="020B0506020202020204" pitchFamily="34" charset="0"/>
                <a:ea typeface="Calibri" panose="020F0502020204030204" pitchFamily="34" charset="0"/>
                <a:cs typeface="Arial" panose="020B0604020202020204" pitchFamily="34" charset="0"/>
              </a:rPr>
              <a:t>►</a:t>
            </a:r>
            <a:r>
              <a:rPr lang="cs-CZ" sz="1600" dirty="0">
                <a:effectLst/>
                <a:latin typeface="Arial Nova Cond" panose="020B0506020202020204" pitchFamily="34" charset="0"/>
                <a:ea typeface="Calibri" panose="020F0502020204030204" pitchFamily="34" charset="0"/>
                <a:cs typeface="Arial" panose="020B0604020202020204" pitchFamily="34" charset="0"/>
              </a:rPr>
              <a:t> podpora vlastní rodiny dítěte </a:t>
            </a:r>
            <a:r>
              <a:rPr lang="cs-CZ" sz="1600" dirty="0">
                <a:latin typeface="Arial Nova Cond" panose="020B0506020202020204" pitchFamily="34" charset="0"/>
                <a:ea typeface="Calibri" panose="020F0502020204030204" pitchFamily="34" charset="0"/>
                <a:cs typeface="Arial" panose="020B0604020202020204" pitchFamily="34" charset="0"/>
              </a:rPr>
              <a:t>►</a:t>
            </a:r>
            <a:r>
              <a:rPr lang="cs-CZ" sz="1600" dirty="0">
                <a:effectLst/>
                <a:latin typeface="Arial Nova Cond" panose="020B0506020202020204" pitchFamily="34" charset="0"/>
                <a:ea typeface="Calibri" panose="020F0502020204030204" pitchFamily="34" charset="0"/>
                <a:cs typeface="Arial" panose="020B0604020202020204" pitchFamily="34" charset="0"/>
              </a:rPr>
              <a:t>  návazná péče pro mladé dospělé… </a:t>
            </a:r>
          </a:p>
          <a:p>
            <a:pPr marL="0" indent="0">
              <a:spcAft>
                <a:spcPts val="200"/>
              </a:spcAft>
              <a:buNone/>
            </a:pPr>
            <a:endParaRPr lang="cs-CZ" sz="1700" b="1" dirty="0">
              <a:effectLst/>
              <a:latin typeface="Bahnschrift SemiBold Condensed" panose="020B050204020402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284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1" name="Rectangle 9223">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8" name="Rectangle 2"/>
          <p:cNvSpPr>
            <a:spLocks noGrp="1" noChangeArrowheads="1"/>
          </p:cNvSpPr>
          <p:nvPr>
            <p:ph type="title"/>
          </p:nvPr>
        </p:nvSpPr>
        <p:spPr>
          <a:xfrm>
            <a:off x="436650" y="609599"/>
            <a:ext cx="7303702" cy="821237"/>
          </a:xfrm>
        </p:spPr>
        <p:txBody>
          <a:bodyPr>
            <a:normAutofit/>
          </a:bodyPr>
          <a:lstStyle/>
          <a:p>
            <a:pPr lvl="0">
              <a:spcAft>
                <a:spcPts val="2400"/>
              </a:spcAft>
            </a:pPr>
            <a:r>
              <a:rPr lang="cs-CZ" sz="2400" b="1" dirty="0">
                <a:solidFill>
                  <a:srgbClr val="000099"/>
                </a:solidFill>
                <a:latin typeface="Arial Nova Cond" panose="020B0506020202020204" pitchFamily="34" charset="0"/>
                <a:ea typeface="Calibri" panose="020F0502020204030204" pitchFamily="34" charset="0"/>
                <a:cs typeface="Arial" panose="020B0604020202020204" pitchFamily="34" charset="0"/>
              </a:rPr>
              <a:t>Reforma systému ochrany dětí a podpory rodin</a:t>
            </a:r>
          </a:p>
        </p:txBody>
      </p:sp>
      <p:sp>
        <p:nvSpPr>
          <p:cNvPr id="9222" name="Freeform: Shape 9225">
            <a:extLst>
              <a:ext uri="{FF2B5EF4-FFF2-40B4-BE49-F238E27FC236}">
                <a16:creationId xmlns:a16="http://schemas.microsoft.com/office/drawing/2014/main" id="{2B573B51-C170-49C0-A3D9-8D99730C4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42443" y="2"/>
            <a:ext cx="5701557"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19" name="Rectangle 3"/>
          <p:cNvSpPr>
            <a:spLocks noGrp="1" noChangeArrowheads="1"/>
          </p:cNvSpPr>
          <p:nvPr>
            <p:ph idx="1"/>
          </p:nvPr>
        </p:nvSpPr>
        <p:spPr>
          <a:xfrm>
            <a:off x="539553" y="1430836"/>
            <a:ext cx="4764643" cy="4079774"/>
          </a:xfrm>
        </p:spPr>
        <p:txBody>
          <a:bodyPr>
            <a:normAutofit/>
          </a:bodyPr>
          <a:lstStyle/>
          <a:p>
            <a:pPr marL="342900" lvl="0" indent="-342900">
              <a:spcAft>
                <a:spcPts val="600"/>
              </a:spcAft>
              <a:buFont typeface="Wingdings" panose="05000000000000000000" pitchFamily="2" charset="2"/>
              <a:buChar char=""/>
            </a:pPr>
            <a:endParaRPr lang="cs-CZ" sz="1300" b="1" dirty="0">
              <a:latin typeface="Arial Nova Cond" panose="020B0506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Wingdings" panose="05000000000000000000" pitchFamily="2" charset="2"/>
              <a:buChar char=""/>
            </a:pP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Vychází z Národní strategie ochrany práv dětí 2021-2029 (schválena minulou vládou</a:t>
            </a:r>
            <a:r>
              <a:rPr lang="cs-CZ" sz="1600" dirty="0">
                <a:latin typeface="Arial Nova Cond" panose="020B0506020202020204" pitchFamily="34" charset="0"/>
                <a:ea typeface="Calibri" panose="020F0502020204030204" pitchFamily="34" charset="0"/>
                <a:cs typeface="Times New Roman" panose="02020603050405020304" pitchFamily="18" charset="0"/>
              </a:rPr>
              <a:t>)</a:t>
            </a: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 a Programového prohlášení současné vlády</a:t>
            </a:r>
          </a:p>
          <a:p>
            <a:pPr marL="342900" lvl="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Times New Roman" panose="02020603050405020304" pitchFamily="18" charset="0"/>
              </a:rPr>
              <a:t>Nositeli změn budou </a:t>
            </a: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zákon o ochraně dětí                 a novelizovaný zákon o sociálních službách, součástí jsou však i změny dalších právních předpisů</a:t>
            </a:r>
          </a:p>
          <a:p>
            <a:pPr marL="342900" lvl="0" indent="-342900" algn="just">
              <a:spcAft>
                <a:spcPts val="600"/>
              </a:spcAft>
              <a:buFont typeface="Wingdings" panose="05000000000000000000" pitchFamily="2" charset="2"/>
              <a:buChar char=""/>
            </a:pP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Je pl</a:t>
            </a:r>
            <a:r>
              <a:rPr lang="cs-CZ" sz="1600" dirty="0">
                <a:latin typeface="Arial Nova Cond" panose="020B0506020202020204" pitchFamily="34" charset="0"/>
                <a:ea typeface="Calibri" panose="020F0502020204030204" pitchFamily="34" charset="0"/>
                <a:cs typeface="Times New Roman" panose="02020603050405020304" pitchFamily="18" charset="0"/>
              </a:rPr>
              <a:t>ánováno rozdělení realizace změn do dvou etap (2025-2026 a do roku 2029)</a:t>
            </a: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 </a:t>
            </a:r>
          </a:p>
          <a:p>
            <a:pPr marL="342900" lvl="0" indent="-342900" algn="just">
              <a:spcAft>
                <a:spcPts val="600"/>
              </a:spcAft>
              <a:buFont typeface="Wingdings" panose="05000000000000000000" pitchFamily="2" charset="2"/>
              <a:buChar char=""/>
            </a:pP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Spolu s návrhem </a:t>
            </a:r>
            <a:r>
              <a:rPr lang="cs-CZ" sz="1600" dirty="0">
                <a:latin typeface="Arial Nova Cond" panose="020B0506020202020204" pitchFamily="34" charset="0"/>
                <a:ea typeface="Calibri" panose="020F0502020204030204" pitchFamily="34" charset="0"/>
                <a:cs typeface="Times New Roman" panose="02020603050405020304" pitchFamily="18" charset="0"/>
              </a:rPr>
              <a:t>zákona bude připraven </a:t>
            </a: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implementační dokument „Reforma ochrany dětí       a podpory rodin: Cesta ke změně“ (souhrn opatření legislativní i nelegislativní povahy)</a:t>
            </a:r>
          </a:p>
          <a:p>
            <a:pPr marL="342900" lvl="0" indent="-342900">
              <a:spcAft>
                <a:spcPts val="600"/>
              </a:spcAft>
              <a:buFont typeface="Wingdings" panose="05000000000000000000" pitchFamily="2" charset="2"/>
              <a:buChar char=""/>
            </a:pPr>
            <a:endParaRPr lang="cs-CZ" sz="1300" b="1" dirty="0">
              <a:latin typeface="Arial Nova Cond" panose="020B0506020202020204" pitchFamily="34" charset="0"/>
              <a:ea typeface="Calibri" panose="020F0502020204030204" pitchFamily="34" charset="0"/>
              <a:cs typeface="Arial" panose="020B0604020202020204" pitchFamily="34" charset="0"/>
            </a:endParaRPr>
          </a:p>
        </p:txBody>
      </p:sp>
      <p:pic>
        <p:nvPicPr>
          <p:cNvPr id="10" name="Picture 4">
            <a:extLst>
              <a:ext uri="{FF2B5EF4-FFF2-40B4-BE49-F238E27FC236}">
                <a16:creationId xmlns:a16="http://schemas.microsoft.com/office/drawing/2014/main" id="{FF341E37-A67B-473F-BAFF-826186F505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9350" y="1830525"/>
            <a:ext cx="3348000" cy="3230820"/>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CCC13F95-483D-48A1-8544-8BE7E6C40919}"/>
              </a:ext>
            </a:extLst>
          </p:cNvPr>
          <p:cNvPicPr>
            <a:picLocks noChangeAspect="1"/>
          </p:cNvPicPr>
          <p:nvPr/>
        </p:nvPicPr>
        <p:blipFill>
          <a:blip r:embed="rId4"/>
          <a:stretch>
            <a:fillRect/>
          </a:stretch>
        </p:blipFill>
        <p:spPr>
          <a:xfrm>
            <a:off x="436650" y="5600349"/>
            <a:ext cx="8270700" cy="756000"/>
          </a:xfrm>
          <a:prstGeom prst="rect">
            <a:avLst/>
          </a:prstGeom>
        </p:spPr>
      </p:pic>
      <p:sp>
        <p:nvSpPr>
          <p:cNvPr id="9223" name="Freeform: Shape 9227">
            <a:extLst>
              <a:ext uri="{FF2B5EF4-FFF2-40B4-BE49-F238E27FC236}">
                <a16:creationId xmlns:a16="http://schemas.microsoft.com/office/drawing/2014/main" id="{CC7BCC73-A901-44EB-B0E7-879E19267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8010421"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ástupný symbol pro číslo snímku 1">
            <a:extLst>
              <a:ext uri="{FF2B5EF4-FFF2-40B4-BE49-F238E27FC236}">
                <a16:creationId xmlns:a16="http://schemas.microsoft.com/office/drawing/2014/main" id="{AF06A4E3-F9AF-4855-B354-6BAC63AFA38D}"/>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EF967A5A-72BB-423B-8F6E-DC56BA22A15D}" type="slidenum">
              <a:rPr lang="en-US" smtClean="0"/>
              <a:pPr>
                <a:spcAft>
                  <a:spcPts val="600"/>
                </a:spcAft>
                <a:defRPr/>
              </a:pPr>
              <a:t>17</a:t>
            </a:fld>
            <a:endParaRPr lang="en-US" dirty="0"/>
          </a:p>
        </p:txBody>
      </p:sp>
    </p:spTree>
    <p:extLst>
      <p:ext uri="{BB962C8B-B14F-4D97-AF65-F5344CB8AC3E}">
        <p14:creationId xmlns:p14="http://schemas.microsoft.com/office/powerpoint/2010/main" val="96108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6" name="Freeform: Shape 9225">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68" y="3296652"/>
            <a:ext cx="9151584"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18" name="Rectangle 2"/>
          <p:cNvSpPr>
            <a:spLocks noGrp="1" noChangeArrowheads="1"/>
          </p:cNvSpPr>
          <p:nvPr>
            <p:ph type="title"/>
          </p:nvPr>
        </p:nvSpPr>
        <p:spPr>
          <a:xfrm>
            <a:off x="628650" y="3905833"/>
            <a:ext cx="3161297" cy="2398713"/>
          </a:xfrm>
        </p:spPr>
        <p:txBody>
          <a:bodyPr>
            <a:normAutofit/>
          </a:bodyPr>
          <a:lstStyle/>
          <a:p>
            <a:pPr lvl="0">
              <a:spcAft>
                <a:spcPts val="2400"/>
              </a:spcAft>
            </a:pPr>
            <a:r>
              <a:rPr lang="cs-CZ" sz="2400" b="1" dirty="0">
                <a:solidFill>
                  <a:srgbClr val="000099"/>
                </a:solidFill>
                <a:latin typeface="Arial Nova Cond" panose="020B0506020202020204" pitchFamily="34" charset="0"/>
                <a:ea typeface="Calibri" panose="020F0502020204030204" pitchFamily="34" charset="0"/>
                <a:cs typeface="Arial" panose="020B0604020202020204" pitchFamily="34" charset="0"/>
              </a:rPr>
              <a:t>Pracovní proces </a:t>
            </a:r>
          </a:p>
        </p:txBody>
      </p:sp>
      <p:pic>
        <p:nvPicPr>
          <p:cNvPr id="10" name="Obrázek 9" descr="Obsah obrázku text, Písmo, růžová, Purpurová&#10;&#10;Popis byl vytvořen automaticky">
            <a:extLst>
              <a:ext uri="{FF2B5EF4-FFF2-40B4-BE49-F238E27FC236}">
                <a16:creationId xmlns:a16="http://schemas.microsoft.com/office/drawing/2014/main" id="{258945C6-8F1D-4DC3-9BAA-FEC454453367}"/>
              </a:ext>
            </a:extLst>
          </p:cNvPr>
          <p:cNvPicPr/>
          <p:nvPr/>
        </p:nvPicPr>
        <p:blipFill rotWithShape="1">
          <a:blip r:embed="rId3">
            <a:extLst>
              <a:ext uri="{28A0092B-C50C-407E-A947-70E740481C1C}">
                <a14:useLocalDpi xmlns:a14="http://schemas.microsoft.com/office/drawing/2010/main" val="0"/>
              </a:ext>
            </a:extLst>
          </a:blip>
          <a:srcRect l="3571" r="2647"/>
          <a:stretch/>
        </p:blipFill>
        <p:spPr bwMode="auto">
          <a:xfrm>
            <a:off x="1547664" y="1196752"/>
            <a:ext cx="7406444" cy="1134936"/>
          </a:xfrm>
          <a:prstGeom prst="rect">
            <a:avLst/>
          </a:prstGeom>
          <a:noFill/>
          <a:extLst>
            <a:ext uri="{53640926-AAD7-44D8-BBD7-CCE9431645EC}">
              <a14:shadowObscured xmlns:a14="http://schemas.microsoft.com/office/drawing/2010/main"/>
            </a:ext>
          </a:extLst>
        </p:spPr>
      </p:pic>
      <p:sp>
        <p:nvSpPr>
          <p:cNvPr id="9219" name="Rectangle 3"/>
          <p:cNvSpPr>
            <a:spLocks noGrp="1" noChangeArrowheads="1"/>
          </p:cNvSpPr>
          <p:nvPr>
            <p:ph idx="1"/>
          </p:nvPr>
        </p:nvSpPr>
        <p:spPr>
          <a:xfrm>
            <a:off x="2987824" y="3576186"/>
            <a:ext cx="5527526" cy="3093174"/>
          </a:xfrm>
        </p:spPr>
        <p:txBody>
          <a:bodyPr anchor="ctr">
            <a:normAutofit/>
          </a:bodyPr>
          <a:lstStyle/>
          <a:p>
            <a:pPr marL="342900" lvl="0" indent="-342900">
              <a:spcAft>
                <a:spcPts val="600"/>
              </a:spcAft>
              <a:buFont typeface="Wingdings" panose="05000000000000000000" pitchFamily="2" charset="2"/>
              <a:buChar char=""/>
            </a:pPr>
            <a:endParaRPr lang="cs-CZ" sz="1200" b="1" dirty="0">
              <a:latin typeface="Arial Nova Cond" panose="020B0506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Wingdings" panose="05000000000000000000" pitchFamily="2" charset="2"/>
              <a:buChar char=""/>
            </a:pP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Ministerstvo práce a sociálních věcí vytvořilo 8 pracovních skupin a širší okruh odborných </a:t>
            </a:r>
            <a:r>
              <a:rPr lang="cs-CZ" sz="1600" dirty="0">
                <a:latin typeface="Arial Nova Cond" panose="020B0506020202020204" pitchFamily="34" charset="0"/>
                <a:ea typeface="Calibri" panose="020F0502020204030204" pitchFamily="34" charset="0"/>
                <a:cs typeface="Times New Roman" panose="02020603050405020304" pitchFamily="18" charset="0"/>
              </a:rPr>
              <a:t>konzultantů. Do přípravného procesu je zapojeno téměř 200 odborníků a organizací. Po Podkladem je </a:t>
            </a: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verze 1.0 věcných zásad (konzultační dokument. </a:t>
            </a:r>
            <a:r>
              <a:rPr lang="cs-CZ" sz="1600" dirty="0">
                <a:latin typeface="Arial Nova Cond" panose="020B0506020202020204" pitchFamily="34" charset="0"/>
                <a:ea typeface="Calibri" panose="020F0502020204030204" pitchFamily="34" charset="0"/>
                <a:cs typeface="Times New Roman" panose="02020603050405020304" pitchFamily="18" charset="0"/>
              </a:rPr>
              <a:t> </a:t>
            </a:r>
          </a:p>
          <a:p>
            <a:pPr marL="342900" lvl="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Times New Roman" panose="02020603050405020304" pitchFamily="18" charset="0"/>
              </a:rPr>
              <a:t>Po dopracování bude dokument představen široké veřejnosti a podroben veřejné diskusi. </a:t>
            </a:r>
            <a:endParaRPr lang="cs-CZ" sz="1200" dirty="0">
              <a:latin typeface="Arial Nova Cond" panose="020B0506020202020204" pitchFamily="34" charset="0"/>
              <a:ea typeface="Calibri" panose="020F0502020204030204" pitchFamily="34" charset="0"/>
              <a:cs typeface="Arial" panose="020B0604020202020204" pitchFamily="34" charset="0"/>
            </a:endParaRPr>
          </a:p>
        </p:txBody>
      </p:sp>
      <p:sp>
        <p:nvSpPr>
          <p:cNvPr id="2" name="Zástupný symbol pro číslo snímku 1">
            <a:extLst>
              <a:ext uri="{FF2B5EF4-FFF2-40B4-BE49-F238E27FC236}">
                <a16:creationId xmlns:a16="http://schemas.microsoft.com/office/drawing/2014/main" id="{AF06A4E3-F9AF-4855-B354-6BAC63AFA38D}"/>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EF967A5A-72BB-423B-8F6E-DC56BA22A15D}" type="slidenum">
              <a:rPr lang="en-US" smtClean="0"/>
              <a:pPr>
                <a:spcAft>
                  <a:spcPts val="600"/>
                </a:spcAft>
                <a:defRPr/>
              </a:pPr>
              <a:t>18</a:t>
            </a:fld>
            <a:endParaRPr lang="en-US" dirty="0"/>
          </a:p>
        </p:txBody>
      </p:sp>
      <p:pic>
        <p:nvPicPr>
          <p:cNvPr id="8" name="Obrázek 7" descr="Obsah obrázku text, snímek obrazovky, Písmo, logo&#10;&#10;Popis byl vytvořen automaticky">
            <a:extLst>
              <a:ext uri="{FF2B5EF4-FFF2-40B4-BE49-F238E27FC236}">
                <a16:creationId xmlns:a16="http://schemas.microsoft.com/office/drawing/2014/main" id="{71E7E76B-7FA7-4ED2-A0CD-A3DEAFD74A9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99592" y="666056"/>
            <a:ext cx="1799590" cy="2326005"/>
          </a:xfrm>
          <a:prstGeom prst="rect">
            <a:avLst/>
          </a:prstGeom>
          <a:ln>
            <a:solidFill>
              <a:schemeClr val="tx1"/>
            </a:solidFill>
          </a:ln>
        </p:spPr>
      </p:pic>
    </p:spTree>
    <p:extLst>
      <p:ext uri="{BB962C8B-B14F-4D97-AF65-F5344CB8AC3E}">
        <p14:creationId xmlns:p14="http://schemas.microsoft.com/office/powerpoint/2010/main" val="975824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6" name="Freeform: Shape 922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9218" name="Rectangle 2"/>
          <p:cNvSpPr>
            <a:spLocks noGrp="1" noChangeArrowheads="1"/>
          </p:cNvSpPr>
          <p:nvPr>
            <p:ph type="title"/>
          </p:nvPr>
        </p:nvSpPr>
        <p:spPr>
          <a:xfrm>
            <a:off x="323528" y="643467"/>
            <a:ext cx="3096344" cy="810607"/>
          </a:xfrm>
        </p:spPr>
        <p:txBody>
          <a:bodyPr>
            <a:normAutofit fontScale="90000"/>
          </a:bodyPr>
          <a:lstStyle/>
          <a:p>
            <a:pPr lvl="0">
              <a:spcAft>
                <a:spcPts val="2400"/>
              </a:spcAft>
            </a:pPr>
            <a:r>
              <a:rPr lang="cs-CZ" sz="2300" b="1" dirty="0">
                <a:solidFill>
                  <a:srgbClr val="000099"/>
                </a:solidFill>
                <a:latin typeface="Arial Nova Cond" panose="020B0506020202020204" pitchFamily="34" charset="0"/>
                <a:ea typeface="Calibri" panose="020F0502020204030204" pitchFamily="34" charset="0"/>
                <a:cs typeface="Arial" panose="020B0604020202020204" pitchFamily="34" charset="0"/>
              </a:rPr>
              <a:t>Návrhy následně projdou standardním legislativním procesem</a:t>
            </a:r>
          </a:p>
        </p:txBody>
      </p:sp>
      <p:sp>
        <p:nvSpPr>
          <p:cNvPr id="9219" name="Rectangle 3"/>
          <p:cNvSpPr>
            <a:spLocks noGrp="1" noChangeArrowheads="1"/>
          </p:cNvSpPr>
          <p:nvPr>
            <p:ph idx="1"/>
          </p:nvPr>
        </p:nvSpPr>
        <p:spPr>
          <a:xfrm>
            <a:off x="323528" y="1772817"/>
            <a:ext cx="2952328" cy="4404146"/>
          </a:xfrm>
        </p:spPr>
        <p:txBody>
          <a:bodyPr>
            <a:normAutofit/>
          </a:bodyPr>
          <a:lstStyle/>
          <a:p>
            <a:pPr marL="342900" lvl="0" indent="-342900">
              <a:spcAft>
                <a:spcPts val="600"/>
              </a:spcAft>
              <a:buFont typeface="Wingdings" panose="05000000000000000000" pitchFamily="2" charset="2"/>
              <a:buChar char=""/>
            </a:pPr>
            <a:endParaRPr lang="cs-CZ" sz="1300" b="1" dirty="0">
              <a:latin typeface="Arial Nova Cond" panose="020B0506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Times New Roman" panose="02020603050405020304" pitchFamily="18" charset="0"/>
              </a:rPr>
              <a:t>Činnost pracovních skupin               i konzultační proces předchází obvyklé procesy přípravy právní úpravy </a:t>
            </a:r>
          </a:p>
          <a:p>
            <a:pPr marL="342900" lvl="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Times New Roman" panose="02020603050405020304" pitchFamily="18" charset="0"/>
              </a:rPr>
              <a:t>Návrhy projdou standardním legislativním procesem včetně vnitřního a vnějšího připomínkového řízení, Legislativní radou vlády atd., teprve poté se stanou vládním návrhem </a:t>
            </a:r>
          </a:p>
          <a:p>
            <a:pPr marL="342900" lvl="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Times New Roman" panose="02020603050405020304" pitchFamily="18" charset="0"/>
              </a:rPr>
              <a:t>O návrzích bude rozhodovat politická reprezentace, expertní činnost má formu doporučení pro tyto rozhodovací procesy</a:t>
            </a:r>
          </a:p>
          <a:p>
            <a:pPr marL="342900" lvl="0" indent="-342900">
              <a:spcAft>
                <a:spcPts val="600"/>
              </a:spcAft>
              <a:buFont typeface="Wingdings" panose="05000000000000000000" pitchFamily="2" charset="2"/>
              <a:buChar char=""/>
            </a:pPr>
            <a:endParaRPr lang="cs-CZ" sz="1300" dirty="0">
              <a:latin typeface="Arial Nova Cond" panose="020B0506020202020204" pitchFamily="34" charset="0"/>
              <a:ea typeface="Calibri" panose="020F0502020204030204" pitchFamily="34" charset="0"/>
              <a:cs typeface="Times New Roman" panose="02020603050405020304" pitchFamily="18" charset="0"/>
            </a:endParaRPr>
          </a:p>
          <a:p>
            <a:pPr marL="0" lvl="0" indent="0">
              <a:spcAft>
                <a:spcPts val="600"/>
              </a:spcAft>
              <a:buNone/>
            </a:pPr>
            <a:endParaRPr lang="cs-CZ" sz="1300" b="1" dirty="0">
              <a:latin typeface="Arial Nova Cond" panose="020B0506020202020204" pitchFamily="34" charset="0"/>
              <a:ea typeface="Calibri" panose="020F0502020204030204" pitchFamily="34" charset="0"/>
              <a:cs typeface="Arial" panose="020B0604020202020204" pitchFamily="34" charset="0"/>
            </a:endParaRPr>
          </a:p>
        </p:txBody>
      </p:sp>
      <p:pic>
        <p:nvPicPr>
          <p:cNvPr id="3076" name="Picture 4" descr="Obsah obrázku text, snímek obrazovky, diagram, Písmo&#10;&#10;Popis byl vytvořen automaticky">
            <a:extLst>
              <a:ext uri="{FF2B5EF4-FFF2-40B4-BE49-F238E27FC236}">
                <a16:creationId xmlns:a16="http://schemas.microsoft.com/office/drawing/2014/main" id="{3EEEB0A4-5C77-45C9-8DB8-FC95453BD7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55976" y="1628800"/>
            <a:ext cx="3894506" cy="435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69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CB7948F2-7D2D-A699-AC06-CE4DC6FF73F6}"/>
              </a:ext>
            </a:extLst>
          </p:cNvPr>
          <p:cNvSpPr/>
          <p:nvPr/>
        </p:nvSpPr>
        <p:spPr>
          <a:xfrm>
            <a:off x="0" y="857250"/>
            <a:ext cx="9144000" cy="4301728"/>
          </a:xfrm>
          <a:prstGeom prst="rect">
            <a:avLst/>
          </a:prstGeom>
          <a:solidFill>
            <a:srgbClr val="08A5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sz="1350" dirty="0"/>
          </a:p>
        </p:txBody>
      </p:sp>
      <p:sp>
        <p:nvSpPr>
          <p:cNvPr id="4" name="Nadpis 3">
            <a:extLst>
              <a:ext uri="{FF2B5EF4-FFF2-40B4-BE49-F238E27FC236}">
                <a16:creationId xmlns:a16="http://schemas.microsoft.com/office/drawing/2014/main" id="{7CFD74E6-20F5-80DE-B833-0280AF906C4C}"/>
              </a:ext>
            </a:extLst>
          </p:cNvPr>
          <p:cNvSpPr>
            <a:spLocks noGrp="1"/>
          </p:cNvSpPr>
          <p:nvPr>
            <p:ph type="ctrTitle"/>
          </p:nvPr>
        </p:nvSpPr>
        <p:spPr>
          <a:xfrm>
            <a:off x="1143000" y="1578564"/>
            <a:ext cx="6858000" cy="2322825"/>
          </a:xfrm>
        </p:spPr>
        <p:txBody>
          <a:bodyPr>
            <a:noAutofit/>
          </a:bodyPr>
          <a:lstStyle/>
          <a:p>
            <a:r>
              <a:rPr lang="cs-CZ" sz="2800" kern="1500" spc="75" dirty="0">
                <a:solidFill>
                  <a:schemeClr val="bg1"/>
                </a:solidFill>
              </a:rPr>
              <a:t>NOVÉ PŘÍLEŽITOSTI A ROLE NÁHRADNÍ RODINNÉ PÉČE </a:t>
            </a:r>
            <a:br>
              <a:rPr lang="cs-CZ" sz="2800" kern="1500" spc="75" dirty="0">
                <a:solidFill>
                  <a:schemeClr val="bg1"/>
                </a:solidFill>
              </a:rPr>
            </a:br>
            <a:endParaRPr lang="cs-CZ" sz="2800" kern="1500" spc="75" dirty="0">
              <a:solidFill>
                <a:schemeClr val="bg1"/>
              </a:solidFill>
            </a:endParaRPr>
          </a:p>
        </p:txBody>
      </p:sp>
      <p:sp>
        <p:nvSpPr>
          <p:cNvPr id="9" name="Podnadpis 8">
            <a:extLst>
              <a:ext uri="{FF2B5EF4-FFF2-40B4-BE49-F238E27FC236}">
                <a16:creationId xmlns:a16="http://schemas.microsoft.com/office/drawing/2014/main" id="{B5AED810-B36E-E670-6D2B-819567F3D6C9}"/>
              </a:ext>
            </a:extLst>
          </p:cNvPr>
          <p:cNvSpPr>
            <a:spLocks noGrp="1"/>
          </p:cNvSpPr>
          <p:nvPr>
            <p:ph type="subTitle" idx="1"/>
          </p:nvPr>
        </p:nvSpPr>
        <p:spPr>
          <a:xfrm>
            <a:off x="539552" y="4388818"/>
            <a:ext cx="7992888" cy="460060"/>
          </a:xfrm>
        </p:spPr>
        <p:txBody>
          <a:bodyPr>
            <a:normAutofit fontScale="25000" lnSpcReduction="20000"/>
          </a:bodyPr>
          <a:lstStyle/>
          <a:p>
            <a:r>
              <a:rPr lang="cs-CZ" sz="8000" dirty="0">
                <a:solidFill>
                  <a:schemeClr val="bg1"/>
                </a:solidFill>
              </a:rPr>
              <a:t>NÁHRADNÍ RODINY V TURBULENTNÍ DOBĚ</a:t>
            </a:r>
          </a:p>
          <a:p>
            <a:r>
              <a:rPr lang="cs-CZ" sz="8000" dirty="0">
                <a:solidFill>
                  <a:schemeClr val="bg1"/>
                </a:solidFill>
              </a:rPr>
              <a:t> OLOMOUC 19. 10. 2023</a:t>
            </a:r>
          </a:p>
          <a:p>
            <a:endParaRPr lang="cs-CZ" sz="8000" dirty="0">
              <a:solidFill>
                <a:schemeClr val="bg1"/>
              </a:solidFill>
            </a:endParaRPr>
          </a:p>
          <a:p>
            <a:endParaRPr lang="cs-CZ" sz="12800" dirty="0">
              <a:solidFill>
                <a:schemeClr val="bg1"/>
              </a:solidFill>
            </a:endParaRPr>
          </a:p>
          <a:p>
            <a:endParaRPr lang="cs-CZ" dirty="0">
              <a:solidFill>
                <a:schemeClr val="bg1"/>
              </a:solidFill>
            </a:endParaRPr>
          </a:p>
          <a:p>
            <a:r>
              <a:rPr lang="cs-CZ" dirty="0">
                <a:solidFill>
                  <a:schemeClr val="bg1"/>
                </a:solidFill>
              </a:rPr>
              <a:t>07/09/2023</a:t>
            </a:r>
          </a:p>
          <a:p>
            <a:endParaRPr lang="cs-CZ" dirty="0">
              <a:solidFill>
                <a:schemeClr val="bg1"/>
              </a:solidFill>
            </a:endParaRPr>
          </a:p>
        </p:txBody>
      </p:sp>
      <p:grpSp>
        <p:nvGrpSpPr>
          <p:cNvPr id="10" name="Skupina 9">
            <a:extLst>
              <a:ext uri="{FF2B5EF4-FFF2-40B4-BE49-F238E27FC236}">
                <a16:creationId xmlns:a16="http://schemas.microsoft.com/office/drawing/2014/main" id="{5E4DFA1C-6DC0-BAB5-FAEC-540FD09A7911}"/>
              </a:ext>
            </a:extLst>
          </p:cNvPr>
          <p:cNvGrpSpPr>
            <a:grpSpLocks noChangeAspect="1"/>
          </p:cNvGrpSpPr>
          <p:nvPr/>
        </p:nvGrpSpPr>
        <p:grpSpPr>
          <a:xfrm>
            <a:off x="3012906" y="5215841"/>
            <a:ext cx="3237898" cy="747390"/>
            <a:chOff x="1154469" y="5306607"/>
            <a:chExt cx="5630183" cy="1299589"/>
          </a:xfrm>
        </p:grpSpPr>
        <p:pic>
          <p:nvPicPr>
            <p:cNvPr id="11" name="Picture 2" descr="Ministerstvo práce a sociálních věcí ČR | SOVZ">
              <a:extLst>
                <a:ext uri="{FF2B5EF4-FFF2-40B4-BE49-F238E27FC236}">
                  <a16:creationId xmlns:a16="http://schemas.microsoft.com/office/drawing/2014/main" id="{515186A8-84F1-B2FE-71B4-6AAEBCD981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469" y="5671169"/>
              <a:ext cx="2327919" cy="5704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A3964C6C-1C75-46A2-06E4-DCDFFF0337BC}"/>
                </a:ext>
              </a:extLst>
            </p:cNvPr>
            <p:cNvPicPr>
              <a:picLocks noChangeAspect="1" noChangeArrowheads="1"/>
            </p:cNvPicPr>
            <p:nvPr/>
          </p:nvPicPr>
          <p:blipFill>
            <a:blip r:embed="rId3"/>
            <a:srcRect/>
            <a:stretch/>
          </p:blipFill>
          <p:spPr bwMode="auto">
            <a:xfrm>
              <a:off x="4394525" y="5306607"/>
              <a:ext cx="2390127" cy="129958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5" name="Přímá spojnice 14">
            <a:extLst>
              <a:ext uri="{FF2B5EF4-FFF2-40B4-BE49-F238E27FC236}">
                <a16:creationId xmlns:a16="http://schemas.microsoft.com/office/drawing/2014/main" id="{FD32A60C-4F36-9200-912A-16787C7D4C78}"/>
              </a:ext>
            </a:extLst>
          </p:cNvPr>
          <p:cNvCxnSpPr>
            <a:cxnSpLocks/>
          </p:cNvCxnSpPr>
          <p:nvPr/>
        </p:nvCxnSpPr>
        <p:spPr>
          <a:xfrm>
            <a:off x="1759227" y="3958259"/>
            <a:ext cx="544465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87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CB7948F2-7D2D-A699-AC06-CE4DC6FF73F6}"/>
              </a:ext>
            </a:extLst>
          </p:cNvPr>
          <p:cNvSpPr/>
          <p:nvPr/>
        </p:nvSpPr>
        <p:spPr>
          <a:xfrm>
            <a:off x="0" y="896891"/>
            <a:ext cx="9144000" cy="3601941"/>
          </a:xfrm>
          <a:prstGeom prst="rect">
            <a:avLst/>
          </a:prstGeom>
          <a:solidFill>
            <a:srgbClr val="08A5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sz="1350" dirty="0"/>
          </a:p>
        </p:txBody>
      </p:sp>
      <p:sp>
        <p:nvSpPr>
          <p:cNvPr id="4" name="Nadpis 3">
            <a:extLst>
              <a:ext uri="{FF2B5EF4-FFF2-40B4-BE49-F238E27FC236}">
                <a16:creationId xmlns:a16="http://schemas.microsoft.com/office/drawing/2014/main" id="{7CFD74E6-20F5-80DE-B833-0280AF906C4C}"/>
              </a:ext>
            </a:extLst>
          </p:cNvPr>
          <p:cNvSpPr>
            <a:spLocks noGrp="1"/>
          </p:cNvSpPr>
          <p:nvPr>
            <p:ph type="ctrTitle"/>
          </p:nvPr>
        </p:nvSpPr>
        <p:spPr>
          <a:xfrm>
            <a:off x="0" y="3172003"/>
            <a:ext cx="9144000" cy="1296144"/>
          </a:xfrm>
        </p:spPr>
        <p:txBody>
          <a:bodyPr>
            <a:normAutofit fontScale="90000"/>
          </a:bodyPr>
          <a:lstStyle/>
          <a:p>
            <a:br>
              <a:rPr lang="cs-CZ" sz="2700" kern="1500" spc="75" dirty="0">
                <a:solidFill>
                  <a:schemeClr val="bg1"/>
                </a:solidFill>
              </a:rPr>
            </a:br>
            <a:br>
              <a:rPr lang="cs-CZ" sz="2700" kern="1500" spc="75" dirty="0">
                <a:solidFill>
                  <a:schemeClr val="bg1"/>
                </a:solidFill>
              </a:rPr>
            </a:br>
            <a:r>
              <a:rPr lang="cs-CZ" sz="2700" kern="1500" spc="75" dirty="0">
                <a:solidFill>
                  <a:schemeClr val="bg1"/>
                </a:solidFill>
              </a:rPr>
              <a:t>Děkujeme za spolupráci!</a:t>
            </a:r>
            <a:br>
              <a:rPr lang="cs-CZ" sz="2700" kern="1500" spc="75" dirty="0">
                <a:solidFill>
                  <a:schemeClr val="bg1"/>
                </a:solidFill>
              </a:rPr>
            </a:br>
            <a:r>
              <a:rPr lang="cs-CZ" sz="2700" kern="1500" spc="75" dirty="0">
                <a:solidFill>
                  <a:schemeClr val="bg1"/>
                </a:solidFill>
              </a:rPr>
              <a:t>miloslav.macela@mpsv.cz; expertnitymy@gmail.com</a:t>
            </a:r>
            <a:br>
              <a:rPr lang="cs-CZ" sz="2700" kern="1500" spc="75" dirty="0">
                <a:solidFill>
                  <a:schemeClr val="bg1"/>
                </a:solidFill>
              </a:rPr>
            </a:br>
            <a:r>
              <a:rPr lang="cs-CZ" sz="2700" kern="1500" spc="75" dirty="0">
                <a:solidFill>
                  <a:schemeClr val="bg1"/>
                </a:solidFill>
              </a:rPr>
              <a:t> </a:t>
            </a:r>
            <a:br>
              <a:rPr lang="cs-CZ" sz="2700" kern="1500" spc="75" dirty="0">
                <a:solidFill>
                  <a:schemeClr val="bg1"/>
                </a:solidFill>
              </a:rPr>
            </a:br>
            <a:endParaRPr lang="cs-CZ" sz="2700" kern="1500" spc="75" dirty="0">
              <a:solidFill>
                <a:schemeClr val="bg1"/>
              </a:solidFill>
            </a:endParaRPr>
          </a:p>
        </p:txBody>
      </p:sp>
      <p:grpSp>
        <p:nvGrpSpPr>
          <p:cNvPr id="7" name="Skupina 6">
            <a:extLst>
              <a:ext uri="{FF2B5EF4-FFF2-40B4-BE49-F238E27FC236}">
                <a16:creationId xmlns:a16="http://schemas.microsoft.com/office/drawing/2014/main" id="{C839A96A-CE0D-0456-A034-09B8CBDB753A}"/>
              </a:ext>
            </a:extLst>
          </p:cNvPr>
          <p:cNvGrpSpPr/>
          <p:nvPr/>
        </p:nvGrpSpPr>
        <p:grpSpPr>
          <a:xfrm>
            <a:off x="2555776" y="4825865"/>
            <a:ext cx="4222637" cy="974692"/>
            <a:chOff x="1154469" y="5306607"/>
            <a:chExt cx="5630183" cy="1299589"/>
          </a:xfrm>
        </p:grpSpPr>
        <p:pic>
          <p:nvPicPr>
            <p:cNvPr id="1026" name="Picture 2" descr="Ministerstvo práce a sociálních věcí ČR | SOVZ">
              <a:extLst>
                <a:ext uri="{FF2B5EF4-FFF2-40B4-BE49-F238E27FC236}">
                  <a16:creationId xmlns:a16="http://schemas.microsoft.com/office/drawing/2014/main" id="{44359F16-4939-4380-FE06-F73AC852EC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469" y="5671169"/>
              <a:ext cx="2327919" cy="570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53B5642-20E7-E87A-4640-FF10DFDDDD0D}"/>
                </a:ext>
              </a:extLst>
            </p:cNvPr>
            <p:cNvPicPr>
              <a:picLocks noChangeAspect="1" noChangeArrowheads="1"/>
            </p:cNvPicPr>
            <p:nvPr/>
          </p:nvPicPr>
          <p:blipFill>
            <a:blip r:embed="rId3"/>
            <a:srcRect/>
            <a:stretch/>
          </p:blipFill>
          <p:spPr bwMode="auto">
            <a:xfrm>
              <a:off x="4394525" y="5306607"/>
              <a:ext cx="2390127" cy="129958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Obrázek 5">
            <a:extLst>
              <a:ext uri="{FF2B5EF4-FFF2-40B4-BE49-F238E27FC236}">
                <a16:creationId xmlns:a16="http://schemas.microsoft.com/office/drawing/2014/main" id="{85742C99-4D5C-0740-D7C1-309910A97A88}"/>
              </a:ext>
            </a:extLst>
          </p:cNvPr>
          <p:cNvPicPr>
            <a:picLocks noChangeAspect="1"/>
          </p:cNvPicPr>
          <p:nvPr/>
        </p:nvPicPr>
        <p:blipFill>
          <a:blip r:embed="rId4"/>
          <a:srcRect/>
          <a:stretch/>
        </p:blipFill>
        <p:spPr>
          <a:xfrm>
            <a:off x="1903659" y="1439092"/>
            <a:ext cx="5336682" cy="1415714"/>
          </a:xfrm>
          <a:prstGeom prst="rect">
            <a:avLst/>
          </a:prstGeom>
        </p:spPr>
      </p:pic>
      <p:cxnSp>
        <p:nvCxnSpPr>
          <p:cNvPr id="10" name="Přímá spojnice 9">
            <a:extLst>
              <a:ext uri="{FF2B5EF4-FFF2-40B4-BE49-F238E27FC236}">
                <a16:creationId xmlns:a16="http://schemas.microsoft.com/office/drawing/2014/main" id="{41D6167A-CAF4-050A-811E-E1386164B157}"/>
              </a:ext>
            </a:extLst>
          </p:cNvPr>
          <p:cNvCxnSpPr>
            <a:cxnSpLocks/>
          </p:cNvCxnSpPr>
          <p:nvPr/>
        </p:nvCxnSpPr>
        <p:spPr>
          <a:xfrm>
            <a:off x="1849672" y="2854806"/>
            <a:ext cx="544465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16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6" name="Freeform: Shape 922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9218" name="Rectangle 2"/>
          <p:cNvSpPr>
            <a:spLocks noGrp="1" noChangeArrowheads="1"/>
          </p:cNvSpPr>
          <p:nvPr>
            <p:ph type="title"/>
          </p:nvPr>
        </p:nvSpPr>
        <p:spPr>
          <a:xfrm>
            <a:off x="628650" y="643467"/>
            <a:ext cx="2916395" cy="1800526"/>
          </a:xfrm>
        </p:spPr>
        <p:txBody>
          <a:bodyPr>
            <a:normAutofit/>
          </a:bodyPr>
          <a:lstStyle/>
          <a:p>
            <a:pPr eaLnBrk="0" hangingPunct="0">
              <a:spcBef>
                <a:spcPct val="50000"/>
              </a:spcBef>
            </a:pPr>
            <a:br>
              <a:rPr lang="cs-CZ" sz="3100" dirty="0"/>
            </a:br>
            <a:r>
              <a:rPr lang="cs-CZ" sz="2400" b="1" dirty="0">
                <a:solidFill>
                  <a:srgbClr val="000099"/>
                </a:solidFill>
                <a:latin typeface="Arial Nova Cond" panose="020B0506020202020204" pitchFamily="34" charset="0"/>
                <a:cs typeface="Arial" panose="020B0604020202020204" pitchFamily="34" charset="0"/>
              </a:rPr>
              <a:t>Trendy v oblasti ochrany dětí  </a:t>
            </a:r>
            <a:br>
              <a:rPr lang="cs-CZ" sz="3100" kern="1200" dirty="0">
                <a:effectLst/>
                <a:latin typeface="Arial" panose="020B0604020202020204" pitchFamily="34" charset="0"/>
                <a:ea typeface="+mn-ea"/>
                <a:cs typeface="Arial" pitchFamily="34" charset="0"/>
              </a:rPr>
            </a:br>
            <a:endParaRPr lang="cs-CZ" sz="3100" kern="1200" dirty="0">
              <a:effectLst/>
              <a:latin typeface="Arial" panose="020B0604020202020204" pitchFamily="34" charset="0"/>
              <a:ea typeface="+mn-ea"/>
              <a:cs typeface="Arial" pitchFamily="34" charset="0"/>
            </a:endParaRPr>
          </a:p>
        </p:txBody>
      </p:sp>
      <p:sp>
        <p:nvSpPr>
          <p:cNvPr id="9219" name="Rectangle 3"/>
          <p:cNvSpPr>
            <a:spLocks noGrp="1" noChangeArrowheads="1"/>
          </p:cNvSpPr>
          <p:nvPr>
            <p:ph idx="1"/>
          </p:nvPr>
        </p:nvSpPr>
        <p:spPr>
          <a:xfrm>
            <a:off x="628650" y="2623381"/>
            <a:ext cx="2791222" cy="3553581"/>
          </a:xfrm>
        </p:spPr>
        <p:txBody>
          <a:bodyPr>
            <a:normAutofit/>
          </a:bodyPr>
          <a:lstStyle/>
          <a:p>
            <a:pPr marL="8550" indent="0" algn="just">
              <a:spcBef>
                <a:spcPts val="600"/>
              </a:spcBef>
              <a:spcAft>
                <a:spcPts val="2400"/>
              </a:spcAft>
              <a:buNone/>
            </a:pPr>
            <a:r>
              <a:rPr lang="cs-CZ" sz="1700" b="1" dirty="0">
                <a:latin typeface="Arial Nova Cond" panose="020B0506020202020204" pitchFamily="34" charset="0"/>
                <a:ea typeface="Calibri" panose="020F0502020204030204" pitchFamily="34" charset="0"/>
                <a:cs typeface="Arial" panose="020B0604020202020204" pitchFamily="34" charset="0"/>
              </a:rPr>
              <a:t>Od roku 2011 vzrostl počet přepočtených úvazků pracovníků orgánů sociálně-právní ochrany dětí o více než 100 % (z 1291 úvazků na 2629). </a:t>
            </a:r>
          </a:p>
          <a:p>
            <a:pPr marL="8550" indent="0" algn="just">
              <a:spcBef>
                <a:spcPts val="600"/>
              </a:spcBef>
              <a:spcAft>
                <a:spcPts val="2400"/>
              </a:spcAft>
              <a:buNone/>
            </a:pPr>
            <a:r>
              <a:rPr lang="cs-CZ" sz="1700" dirty="0">
                <a:latin typeface="Arial Nova Cond" panose="020B0506020202020204" pitchFamily="34" charset="0"/>
                <a:ea typeface="Calibri" panose="020F0502020204030204" pitchFamily="34" charset="0"/>
                <a:cs typeface="Arial" panose="020B0604020202020204" pitchFamily="34" charset="0"/>
              </a:rPr>
              <a:t>Pro srovnání: v 90. letech minulého stolení pracovalo na oddělení péče o mládež okresních úřadů cca 600 pracovníků a pracovnic. </a:t>
            </a:r>
          </a:p>
          <a:p>
            <a:pPr marL="8550" indent="0">
              <a:spcBef>
                <a:spcPts val="600"/>
              </a:spcBef>
              <a:spcAft>
                <a:spcPts val="2400"/>
              </a:spcAft>
              <a:buNone/>
            </a:pPr>
            <a:endParaRPr lang="cs-CZ" sz="1700" b="1" dirty="0">
              <a:latin typeface="Bahnschrift SemiBold SemiConden" panose="020B0502040204020203" pitchFamily="34" charset="0"/>
              <a:cs typeface="Arial" panose="020B0604020202020204" pitchFamily="34" charset="0"/>
            </a:endParaRPr>
          </a:p>
          <a:p>
            <a:pPr>
              <a:buFont typeface="Wingdings" pitchFamily="2" charset="2"/>
              <a:buChar char="q"/>
            </a:pPr>
            <a:endParaRPr lang="cs-CZ" sz="1700" b="1" dirty="0">
              <a:latin typeface="Arial" panose="020B0604020202020204" pitchFamily="34" charset="0"/>
              <a:cs typeface="Arial" panose="020B0604020202020204" pitchFamily="34" charset="0"/>
            </a:endParaRPr>
          </a:p>
        </p:txBody>
      </p:sp>
      <p:graphicFrame>
        <p:nvGraphicFramePr>
          <p:cNvPr id="5" name="Graf 4">
            <a:extLst>
              <a:ext uri="{FF2B5EF4-FFF2-40B4-BE49-F238E27FC236}">
                <a16:creationId xmlns:a16="http://schemas.microsoft.com/office/drawing/2014/main" id="{C7264064-11F3-4C42-A237-A700DCF2CB6F}"/>
              </a:ext>
            </a:extLst>
          </p:cNvPr>
          <p:cNvGraphicFramePr>
            <a:graphicFrameLocks/>
          </p:cNvGraphicFramePr>
          <p:nvPr>
            <p:extLst>
              <p:ext uri="{D42A27DB-BD31-4B8C-83A1-F6EECF244321}">
                <p14:modId xmlns:p14="http://schemas.microsoft.com/office/powerpoint/2010/main" val="2447859689"/>
              </p:ext>
            </p:extLst>
          </p:nvPr>
        </p:nvGraphicFramePr>
        <p:xfrm>
          <a:off x="3995936" y="643234"/>
          <a:ext cx="4824536" cy="5599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62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6" name="Freeform: Shape 9225">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9218" name="Rectangle 2"/>
          <p:cNvSpPr>
            <a:spLocks noGrp="1" noChangeArrowheads="1"/>
          </p:cNvSpPr>
          <p:nvPr>
            <p:ph type="title"/>
          </p:nvPr>
        </p:nvSpPr>
        <p:spPr>
          <a:xfrm>
            <a:off x="5292080" y="365125"/>
            <a:ext cx="2808312" cy="1433433"/>
          </a:xfrm>
        </p:spPr>
        <p:txBody>
          <a:bodyPr anchor="b">
            <a:normAutofit fontScale="90000"/>
          </a:bodyPr>
          <a:lstStyle/>
          <a:p>
            <a:pPr eaLnBrk="0" hangingPunct="0">
              <a:spcBef>
                <a:spcPct val="50000"/>
              </a:spcBef>
            </a:pPr>
            <a:br>
              <a:rPr lang="cs-CZ" sz="2800" dirty="0"/>
            </a:br>
            <a:r>
              <a:rPr lang="cs-CZ" sz="2400" b="1" dirty="0">
                <a:solidFill>
                  <a:srgbClr val="000099"/>
                </a:solidFill>
                <a:latin typeface="Arial Nova Cond" panose="020B0506020202020204" pitchFamily="34" charset="0"/>
                <a:cs typeface="Arial" panose="020B0604020202020204" pitchFamily="34" charset="0"/>
              </a:rPr>
              <a:t>Trendy v oblasti ochrany dětí  </a:t>
            </a:r>
            <a:br>
              <a:rPr lang="cs-CZ" sz="2400" b="1" kern="1200" dirty="0">
                <a:solidFill>
                  <a:srgbClr val="000099"/>
                </a:solidFill>
                <a:effectLst/>
                <a:latin typeface="Arial Nova Cond" panose="020B0506020202020204" pitchFamily="34" charset="0"/>
                <a:ea typeface="+mn-ea"/>
                <a:cs typeface="Arial" pitchFamily="34" charset="0"/>
              </a:rPr>
            </a:br>
            <a:endParaRPr lang="cs-CZ" sz="2400" b="1" kern="1200" dirty="0">
              <a:solidFill>
                <a:srgbClr val="000099"/>
              </a:solidFill>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5292080" y="2055813"/>
            <a:ext cx="2808312" cy="4121149"/>
          </a:xfrm>
        </p:spPr>
        <p:txBody>
          <a:bodyPr anchor="t">
            <a:normAutofit/>
          </a:bodyPr>
          <a:lstStyle/>
          <a:p>
            <a:pPr marL="8550" indent="0" algn="just">
              <a:spcBef>
                <a:spcPts val="600"/>
              </a:spcBef>
              <a:spcAft>
                <a:spcPts val="2400"/>
              </a:spcAft>
              <a:buNone/>
            </a:pPr>
            <a:r>
              <a:rPr lang="cs-CZ" sz="1600" b="1" dirty="0">
                <a:latin typeface="Arial Nova Cond" panose="020B0506020202020204" pitchFamily="34" charset="0"/>
                <a:ea typeface="Calibri" panose="020F0502020204030204" pitchFamily="34" charset="0"/>
                <a:cs typeface="Arial" panose="020B0604020202020204" pitchFamily="34" charset="0"/>
              </a:rPr>
              <a:t>Identifikace ohrožení dětí: </a:t>
            </a:r>
          </a:p>
          <a:p>
            <a:pPr marL="8550" indent="0" algn="just">
              <a:spcBef>
                <a:spcPts val="600"/>
              </a:spcBef>
              <a:spcAft>
                <a:spcPts val="2400"/>
              </a:spcAft>
              <a:buNone/>
            </a:pPr>
            <a:r>
              <a:rPr lang="cs-CZ" sz="1600" dirty="0">
                <a:latin typeface="Arial Nova Cond" panose="020B0506020202020204" pitchFamily="34" charset="0"/>
                <a:ea typeface="Calibri" panose="020F0502020204030204" pitchFamily="34" charset="0"/>
                <a:cs typeface="Arial" panose="020B0604020202020204" pitchFamily="34" charset="0"/>
              </a:rPr>
              <a:t>Výrazný nárůst zjištěných případů týraných, zneužívaných a zanedbávaných dětí (křivka odpovídající navýšení počtu pracovníků orgánů sociálně-právní ochrany dětí).</a:t>
            </a:r>
          </a:p>
          <a:p>
            <a:pPr marL="8550" indent="0" algn="just">
              <a:spcBef>
                <a:spcPts val="600"/>
              </a:spcBef>
              <a:spcAft>
                <a:spcPts val="2400"/>
              </a:spcAft>
              <a:buNone/>
            </a:pPr>
            <a:r>
              <a:rPr lang="cs-CZ" sz="1600" dirty="0">
                <a:latin typeface="Arial Nova Cond" panose="020B0506020202020204" pitchFamily="34" charset="0"/>
                <a:ea typeface="Calibri" panose="020F0502020204030204" pitchFamily="34" charset="0"/>
                <a:cs typeface="Arial" panose="020B0604020202020204" pitchFamily="34" charset="0"/>
              </a:rPr>
              <a:t>Výrazný pokles v letech 2020 až 2021, v době covidové epidemie, kdy došlo k omezení terénní práce, docházky dětí do škol atd.  </a:t>
            </a:r>
          </a:p>
          <a:p>
            <a:pPr marL="8550" indent="0" algn="just">
              <a:spcBef>
                <a:spcPts val="600"/>
              </a:spcBef>
              <a:spcAft>
                <a:spcPts val="2400"/>
              </a:spcAft>
              <a:buNone/>
            </a:pPr>
            <a:endParaRPr lang="cs-CZ" sz="1700" b="1" dirty="0">
              <a:latin typeface="Bahnschrift SemiBold SemiConden" panose="020B0502040204020203" pitchFamily="34" charset="0"/>
              <a:cs typeface="Arial" panose="020B0604020202020204" pitchFamily="34" charset="0"/>
            </a:endParaRPr>
          </a:p>
          <a:p>
            <a:pPr algn="just">
              <a:buFont typeface="Wingdings" pitchFamily="2" charset="2"/>
              <a:buChar char="q"/>
            </a:pPr>
            <a:endParaRPr lang="cs-CZ" sz="1700" b="1" dirty="0">
              <a:latin typeface="Arial" panose="020B0604020202020204" pitchFamily="34" charset="0"/>
              <a:cs typeface="Arial" panose="020B0604020202020204" pitchFamily="34" charset="0"/>
            </a:endParaRPr>
          </a:p>
        </p:txBody>
      </p:sp>
      <p:graphicFrame>
        <p:nvGraphicFramePr>
          <p:cNvPr id="5" name="Graf 4">
            <a:extLst>
              <a:ext uri="{FF2B5EF4-FFF2-40B4-BE49-F238E27FC236}">
                <a16:creationId xmlns:a16="http://schemas.microsoft.com/office/drawing/2014/main" id="{DEFFBB9B-F957-4235-A9D5-AC25A7A95DCF}"/>
              </a:ext>
            </a:extLst>
          </p:cNvPr>
          <p:cNvGraphicFramePr>
            <a:graphicFrameLocks/>
          </p:cNvGraphicFramePr>
          <p:nvPr>
            <p:extLst>
              <p:ext uri="{D42A27DB-BD31-4B8C-83A1-F6EECF244321}">
                <p14:modId xmlns:p14="http://schemas.microsoft.com/office/powerpoint/2010/main" val="3125882946"/>
              </p:ext>
            </p:extLst>
          </p:nvPr>
        </p:nvGraphicFramePr>
        <p:xfrm>
          <a:off x="482598" y="836712"/>
          <a:ext cx="4305426" cy="53952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467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6" name="Freeform: Shape 9225">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9218" name="Rectangle 2"/>
          <p:cNvSpPr>
            <a:spLocks noGrp="1" noChangeArrowheads="1"/>
          </p:cNvSpPr>
          <p:nvPr>
            <p:ph type="title"/>
          </p:nvPr>
        </p:nvSpPr>
        <p:spPr>
          <a:xfrm>
            <a:off x="3275856" y="365125"/>
            <a:ext cx="5239493" cy="831627"/>
          </a:xfrm>
        </p:spPr>
        <p:txBody>
          <a:bodyPr anchor="b">
            <a:normAutofit fontScale="90000"/>
          </a:bodyPr>
          <a:lstStyle/>
          <a:p>
            <a:pPr eaLnBrk="0" hangingPunct="0">
              <a:spcBef>
                <a:spcPct val="50000"/>
              </a:spcBef>
            </a:pPr>
            <a:br>
              <a:rPr lang="cs-CZ" sz="2300" dirty="0"/>
            </a:br>
            <a:r>
              <a:rPr lang="cs-CZ" sz="2400" b="1" dirty="0">
                <a:solidFill>
                  <a:srgbClr val="000099"/>
                </a:solidFill>
                <a:latin typeface="Arial Nova Cond" panose="020B0506020202020204" pitchFamily="34" charset="0"/>
              </a:rPr>
              <a:t>Dopady do</a:t>
            </a:r>
            <a:r>
              <a:rPr lang="cs-CZ" sz="2400" b="1" dirty="0">
                <a:solidFill>
                  <a:srgbClr val="000099"/>
                </a:solidFill>
                <a:latin typeface="Arial Nova Cond" panose="020B0506020202020204" pitchFamily="34" charset="0"/>
                <a:cs typeface="Arial" panose="020B0604020202020204" pitchFamily="34" charset="0"/>
              </a:rPr>
              <a:t> oblasti náhradní péče o děti </a:t>
            </a:r>
            <a:br>
              <a:rPr lang="cs-CZ" sz="2300" b="1" kern="1200" dirty="0">
                <a:effectLst/>
                <a:latin typeface="Arial Nova Cond" panose="020B0506020202020204" pitchFamily="34" charset="0"/>
                <a:ea typeface="+mn-ea"/>
                <a:cs typeface="Arial" pitchFamily="34" charset="0"/>
              </a:rPr>
            </a:br>
            <a:endParaRPr lang="cs-CZ" sz="2300" b="1" kern="1200" dirty="0">
              <a:effectLst/>
              <a:latin typeface="Arial Nova Cond" panose="020B0506020202020204" pitchFamily="34" charset="0"/>
              <a:ea typeface="+mn-ea"/>
              <a:cs typeface="Arial" pitchFamily="34" charset="0"/>
            </a:endParaRPr>
          </a:p>
        </p:txBody>
      </p:sp>
      <p:pic>
        <p:nvPicPr>
          <p:cNvPr id="4" name="Obrázek 3" descr="Obsah obrázku stůl&#10;&#10;Popis byl vytvořen automaticky">
            <a:extLst>
              <a:ext uri="{FF2B5EF4-FFF2-40B4-BE49-F238E27FC236}">
                <a16:creationId xmlns:a16="http://schemas.microsoft.com/office/drawing/2014/main" id="{424A1F68-7AD5-803A-3A42-8F6034B7F93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611560" y="3153464"/>
            <a:ext cx="8064896" cy="3235613"/>
          </a:xfrm>
          <a:prstGeom prst="rect">
            <a:avLst/>
          </a:prstGeom>
        </p:spPr>
      </p:pic>
      <p:sp>
        <p:nvSpPr>
          <p:cNvPr id="9219" name="Rectangle 3"/>
          <p:cNvSpPr>
            <a:spLocks noGrp="1" noChangeArrowheads="1"/>
          </p:cNvSpPr>
          <p:nvPr>
            <p:ph idx="1"/>
          </p:nvPr>
        </p:nvSpPr>
        <p:spPr>
          <a:xfrm>
            <a:off x="3273570" y="937846"/>
            <a:ext cx="5474894" cy="2347138"/>
          </a:xfrm>
        </p:spPr>
        <p:txBody>
          <a:bodyPr anchor="t">
            <a:normAutofit lnSpcReduction="10000"/>
          </a:bodyPr>
          <a:lstStyle/>
          <a:p>
            <a:pPr marL="8550" indent="0" algn="just">
              <a:spcBef>
                <a:spcPts val="600"/>
              </a:spcBef>
              <a:spcAft>
                <a:spcPts val="2400"/>
              </a:spcAft>
              <a:buNone/>
            </a:pPr>
            <a:r>
              <a:rPr lang="cs-CZ" sz="1600" b="1" dirty="0">
                <a:effectLst/>
                <a:latin typeface="Arial Nova Cond" panose="020B0506020202020204" pitchFamily="34" charset="0"/>
                <a:ea typeface="Calibri" panose="020F0502020204030204" pitchFamily="34" charset="0"/>
                <a:cs typeface="Arial" panose="020B0604020202020204" pitchFamily="34" charset="0"/>
              </a:rPr>
              <a:t>V České republice trvale stoupá počet dětí vyrůstajících mimo vlastní rodinu</a:t>
            </a:r>
            <a:r>
              <a:rPr lang="cs-CZ" sz="1600" b="1" dirty="0">
                <a:latin typeface="Arial Nova Cond" panose="020B0506020202020204" pitchFamily="34" charset="0"/>
                <a:ea typeface="Calibri" panose="020F0502020204030204" pitchFamily="34" charset="0"/>
                <a:cs typeface="Arial" panose="020B0604020202020204" pitchFamily="34" charset="0"/>
              </a:rPr>
              <a:t> (+ 14 % = 3500 dětí)</a:t>
            </a:r>
            <a:endParaRPr lang="cs-CZ" sz="1600" dirty="0">
              <a:effectLst/>
              <a:latin typeface="Arial Nova Cond" panose="020B0506020202020204" pitchFamily="34" charset="0"/>
              <a:ea typeface="Calibri" panose="020F0502020204030204" pitchFamily="34" charset="0"/>
              <a:cs typeface="Arial" panose="020B0604020202020204" pitchFamily="34" charset="0"/>
            </a:endParaRPr>
          </a:p>
          <a:p>
            <a:pPr marL="8550" indent="0" algn="just">
              <a:spcBef>
                <a:spcPts val="600"/>
              </a:spcBef>
              <a:spcAft>
                <a:spcPts val="2400"/>
              </a:spcAft>
              <a:buNone/>
            </a:pPr>
            <a:r>
              <a:rPr lang="cs-CZ" sz="1600" dirty="0">
                <a:effectLst/>
                <a:latin typeface="Arial Nova Cond" panose="020B0506020202020204" pitchFamily="34" charset="0"/>
                <a:ea typeface="Calibri" panose="020F0502020204030204" pitchFamily="34" charset="0"/>
                <a:cs typeface="Arial" panose="020B0604020202020204" pitchFamily="34" charset="0"/>
              </a:rPr>
              <a:t>Nejčastějším důvodem odebrání dítěte z péče rodičů je zanedbávání výchovy způsobené zpravidla nedostatkem rodičovských kompetencí a nestabilní ekonomickou                    a bytovou situací rodiny. </a:t>
            </a:r>
            <a:r>
              <a:rPr lang="cs-CZ" sz="1600" dirty="0">
                <a:latin typeface="Arial Nova Cond" panose="020B0506020202020204" pitchFamily="34" charset="0"/>
                <a:ea typeface="Calibri" panose="020F0502020204030204" pitchFamily="34" charset="0"/>
                <a:cs typeface="Arial" panose="020B0604020202020204" pitchFamily="34" charset="0"/>
              </a:rPr>
              <a:t>S</a:t>
            </a:r>
            <a:r>
              <a:rPr lang="cs-CZ" sz="1600" dirty="0">
                <a:effectLst/>
                <a:latin typeface="Arial Nova Cond" panose="020B0506020202020204" pitchFamily="34" charset="0"/>
                <a:ea typeface="Calibri" panose="020F0502020204030204" pitchFamily="34" charset="0"/>
                <a:cs typeface="Arial" panose="020B0604020202020204" pitchFamily="34" charset="0"/>
              </a:rPr>
              <a:t>ystém přitom nedisponuje dostatečnými nástroji, jak problémům v rodičovské péči a chudobě předcházet.</a:t>
            </a:r>
          </a:p>
          <a:p>
            <a:pPr marL="8550" indent="0">
              <a:spcBef>
                <a:spcPts val="600"/>
              </a:spcBef>
              <a:spcAft>
                <a:spcPts val="2400"/>
              </a:spcAft>
              <a:buNone/>
            </a:pPr>
            <a:endParaRPr lang="cs-CZ" sz="1700" b="1" dirty="0">
              <a:latin typeface="Bahnschrift SemiBold SemiConden" panose="020B0502040204020203" pitchFamily="34" charset="0"/>
              <a:cs typeface="Arial" panose="020B0604020202020204" pitchFamily="34" charset="0"/>
            </a:endParaRPr>
          </a:p>
          <a:p>
            <a:pPr>
              <a:buFont typeface="Wingdings" pitchFamily="2" charset="2"/>
              <a:buChar char="q"/>
            </a:pPr>
            <a:endParaRPr lang="cs-CZ" sz="1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3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6" name="Freeform: Shape 922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9218" name="Rectangle 2"/>
          <p:cNvSpPr>
            <a:spLocks noGrp="1" noChangeArrowheads="1"/>
          </p:cNvSpPr>
          <p:nvPr>
            <p:ph type="title"/>
          </p:nvPr>
        </p:nvSpPr>
        <p:spPr>
          <a:xfrm>
            <a:off x="628650" y="410413"/>
            <a:ext cx="2916395" cy="1800526"/>
          </a:xfrm>
        </p:spPr>
        <p:txBody>
          <a:bodyPr>
            <a:normAutofit/>
          </a:bodyPr>
          <a:lstStyle/>
          <a:p>
            <a:pPr eaLnBrk="0" hangingPunct="0">
              <a:spcBef>
                <a:spcPct val="50000"/>
              </a:spcBef>
            </a:pPr>
            <a:br>
              <a:rPr lang="cs-CZ" sz="2300" dirty="0"/>
            </a:br>
            <a:r>
              <a:rPr lang="cs-CZ" sz="2400" b="1" dirty="0">
                <a:solidFill>
                  <a:srgbClr val="000099"/>
                </a:solidFill>
                <a:latin typeface="Arial Nova Cond" panose="020B0506020202020204" pitchFamily="34" charset="0"/>
                <a:cs typeface="Arial" panose="020B0604020202020204" pitchFamily="34" charset="0"/>
              </a:rPr>
              <a:t>Trendy v oblasti náhradní péče o děti</a:t>
            </a:r>
            <a:br>
              <a:rPr lang="cs-CZ" sz="2300" b="1" kern="1200" dirty="0">
                <a:effectLst/>
                <a:latin typeface="Bahnschrift Light Condensed" panose="020B0502040204020203" pitchFamily="34" charset="0"/>
                <a:ea typeface="+mn-ea"/>
                <a:cs typeface="Arial" pitchFamily="34" charset="0"/>
              </a:rPr>
            </a:br>
            <a:endParaRPr lang="cs-CZ" sz="2300" b="1" kern="1200" dirty="0">
              <a:effectLst/>
              <a:latin typeface="Bahnschrift Light Condensed" panose="020B0502040204020203" pitchFamily="34" charset="0"/>
              <a:ea typeface="+mn-ea"/>
              <a:cs typeface="Arial" pitchFamily="34" charset="0"/>
            </a:endParaRPr>
          </a:p>
        </p:txBody>
      </p:sp>
      <p:sp>
        <p:nvSpPr>
          <p:cNvPr id="9219" name="Rectangle 3"/>
          <p:cNvSpPr>
            <a:spLocks noGrp="1" noChangeArrowheads="1"/>
          </p:cNvSpPr>
          <p:nvPr>
            <p:ph idx="1"/>
          </p:nvPr>
        </p:nvSpPr>
        <p:spPr>
          <a:xfrm>
            <a:off x="628650" y="2623381"/>
            <a:ext cx="2791222" cy="3553581"/>
          </a:xfrm>
        </p:spPr>
        <p:txBody>
          <a:bodyPr>
            <a:normAutofit/>
          </a:bodyPr>
          <a:lstStyle/>
          <a:p>
            <a:pPr marL="0" indent="0" algn="just">
              <a:spcAft>
                <a:spcPts val="200"/>
              </a:spcAft>
              <a:buNone/>
            </a:pPr>
            <a:r>
              <a:rPr lang="cs-CZ" sz="1600" dirty="0">
                <a:latin typeface="Arial Nova Cond" panose="020B0506020202020204" pitchFamily="34" charset="0"/>
                <a:ea typeface="Calibri" panose="020F0502020204030204" pitchFamily="34" charset="0"/>
                <a:cs typeface="Arial" panose="020B0604020202020204" pitchFamily="34" charset="0"/>
              </a:rPr>
              <a:t>Celkový počet dětí vyrůstajících v náhradní rodinné péči vrostl od roku 2010 o 41,3 %. Největší nárůst zaznamenala pěstounská péče (nárůst o 75,9 %).            V případě dětí vyrůstajících mimo rodinu se poměr (v %) mezi náhradní rodinnou péčí       a ústavní výchovou změnil z cca </a:t>
            </a:r>
            <a:r>
              <a:rPr lang="cs-CZ" sz="1600" dirty="0">
                <a:effectLst/>
                <a:latin typeface="Arial Nova Cond" panose="020B0506020202020204" pitchFamily="34" charset="0"/>
                <a:ea typeface="Calibri" panose="020F0502020204030204" pitchFamily="34" charset="0"/>
                <a:cs typeface="Arial" panose="020B0604020202020204" pitchFamily="34" charset="0"/>
              </a:rPr>
              <a:t>50:50 v roce 2010 na 75:25 ve prospěch náhradní rodinné péče (2021). </a:t>
            </a:r>
            <a:endParaRPr lang="cs-CZ" sz="1600" dirty="0">
              <a:latin typeface="Arial Nova Cond" panose="020B0506020202020204" pitchFamily="34" charset="0"/>
              <a:ea typeface="Calibri" panose="020F0502020204030204" pitchFamily="34" charset="0"/>
              <a:cs typeface="Arial" panose="020B0604020202020204" pitchFamily="34" charset="0"/>
            </a:endParaRPr>
          </a:p>
          <a:p>
            <a:pPr marL="0" indent="0" algn="just">
              <a:spcAft>
                <a:spcPts val="200"/>
              </a:spcAft>
              <a:buNone/>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endParaRPr lang="cs-CZ" sz="1700" dirty="0">
              <a:effectLst/>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endParaRPr lang="cs-CZ" sz="1700" dirty="0">
              <a:effectLst/>
              <a:latin typeface="Arial Nova Cond" panose="020B0506020202020204" pitchFamily="34" charset="0"/>
              <a:ea typeface="Calibri" panose="020F0502020204030204" pitchFamily="34" charset="0"/>
              <a:cs typeface="Arial" panose="020B0604020202020204" pitchFamily="34" charset="0"/>
            </a:endParaRPr>
          </a:p>
          <a:p>
            <a:pPr marL="0" indent="0" algn="just">
              <a:spcAft>
                <a:spcPts val="200"/>
              </a:spcAft>
              <a:buNone/>
            </a:pPr>
            <a:endParaRPr lang="cs-CZ" sz="1700" dirty="0">
              <a:effectLst/>
              <a:latin typeface="Arial Nova Cond" panose="020B0506020202020204" pitchFamily="34" charset="0"/>
              <a:ea typeface="Calibri" panose="020F0502020204030204" pitchFamily="34" charset="0"/>
              <a:cs typeface="Arial" panose="020B0604020202020204" pitchFamily="34" charset="0"/>
            </a:endParaRPr>
          </a:p>
        </p:txBody>
      </p:sp>
      <p:graphicFrame>
        <p:nvGraphicFramePr>
          <p:cNvPr id="9" name="Graf 8">
            <a:extLst>
              <a:ext uri="{FF2B5EF4-FFF2-40B4-BE49-F238E27FC236}">
                <a16:creationId xmlns:a16="http://schemas.microsoft.com/office/drawing/2014/main" id="{22F0EF6B-21AC-467A-B78B-062D946B6AD2}"/>
              </a:ext>
            </a:extLst>
          </p:cNvPr>
          <p:cNvGraphicFramePr>
            <a:graphicFrameLocks/>
          </p:cNvGraphicFramePr>
          <p:nvPr>
            <p:extLst>
              <p:ext uri="{D42A27DB-BD31-4B8C-83A1-F6EECF244321}">
                <p14:modId xmlns:p14="http://schemas.microsoft.com/office/powerpoint/2010/main" val="16828258"/>
              </p:ext>
            </p:extLst>
          </p:nvPr>
        </p:nvGraphicFramePr>
        <p:xfrm>
          <a:off x="3851920" y="643234"/>
          <a:ext cx="5112568" cy="5599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7433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513" y="609597"/>
            <a:ext cx="7717578" cy="659163"/>
          </a:xfrm>
        </p:spPr>
        <p:txBody>
          <a:bodyPr>
            <a:normAutofit/>
          </a:bodyPr>
          <a:lstStyle/>
          <a:p>
            <a:pPr eaLnBrk="0" hangingPunct="0">
              <a:spcBef>
                <a:spcPct val="50000"/>
              </a:spcBef>
            </a:pPr>
            <a:r>
              <a:rPr lang="cs-CZ" sz="2400" b="1" dirty="0">
                <a:solidFill>
                  <a:srgbClr val="000099"/>
                </a:solidFill>
                <a:latin typeface="Arial Nova Cond" panose="020B0506020202020204" pitchFamily="34" charset="0"/>
                <a:cs typeface="Arial" panose="020B0604020202020204" pitchFamily="34" charset="0"/>
              </a:rPr>
              <a:t>Trendy v oblasti náhradní péče o děti</a:t>
            </a:r>
            <a:endParaRPr lang="cs-CZ" sz="2400" b="1" kern="1200" dirty="0">
              <a:solidFill>
                <a:srgbClr val="000099"/>
              </a:solidFill>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179513" y="2092138"/>
            <a:ext cx="4264642" cy="4023998"/>
          </a:xfrm>
        </p:spPr>
        <p:txBody>
          <a:bodyPr>
            <a:noAutofit/>
          </a:bodyPr>
          <a:lstStyle/>
          <a:p>
            <a:pPr algn="just">
              <a:spcAft>
                <a:spcPts val="2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Arial" panose="020B0604020202020204" pitchFamily="34" charset="0"/>
              </a:rPr>
              <a:t>Rozvoj pěstounské péče na přechodnou dobu umožnil deinstitucionalizaci péče o nejmenší děti.</a:t>
            </a:r>
          </a:p>
          <a:p>
            <a:pPr algn="just">
              <a:spcAft>
                <a:spcPts val="200"/>
              </a:spcAft>
              <a:buFont typeface="Wingdings" panose="05000000000000000000" pitchFamily="2" charset="2"/>
              <a:buChar char="§"/>
            </a:pP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V roce 2021 bylo 71,2 % dětí svěřených přechodným pěstounům ve věku 0 až 2 roky, dalších 14,4 % ve věku do 5 let.</a:t>
            </a:r>
          </a:p>
          <a:p>
            <a:pPr algn="just">
              <a:spcAft>
                <a:spcPts val="2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Times New Roman" panose="02020603050405020304" pitchFamily="18" charset="0"/>
              </a:rPr>
              <a:t>P</a:t>
            </a: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odle šetření Ministerstva práce a sociálních věcí zbývalo v květnu 2022 v ústavech 138 dětí mladších 3 let, tedy cca desetina počtu před reformami z let 2010 až 2012</a:t>
            </a:r>
          </a:p>
          <a:p>
            <a:pPr algn="just">
              <a:spcAft>
                <a:spcPts val="200"/>
              </a:spcAft>
              <a:buFont typeface="Wingdings" panose="05000000000000000000" pitchFamily="2" charset="2"/>
              <a:buChar char="§"/>
            </a:pP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Většina dětí odchází z přechodné pěstounské péče do jiné formy náhradní rodinné péče (52,4 %) nebo do osvojení (24,5 % dětí). Ostatní děti se vrací do vlastní rodiny (18,9 %), či zcela ojediněle do ústavu nebo zařízení pro děti vyžadující okamžitou pomoc (4,2 %).</a:t>
            </a:r>
            <a:endParaRPr lang="cs-CZ" sz="1600" dirty="0">
              <a:effectLst/>
              <a:latin typeface="Arial Nova Cond" panose="020B0506020202020204" pitchFamily="34" charset="0"/>
              <a:ea typeface="Calibri" panose="020F0502020204030204" pitchFamily="34" charset="0"/>
              <a:cs typeface="Arial" panose="020B0604020202020204" pitchFamily="34" charset="0"/>
            </a:endParaRPr>
          </a:p>
        </p:txBody>
      </p:sp>
      <p:graphicFrame>
        <p:nvGraphicFramePr>
          <p:cNvPr id="5" name="Graf 4">
            <a:extLst>
              <a:ext uri="{FF2B5EF4-FFF2-40B4-BE49-F238E27FC236}">
                <a16:creationId xmlns:a16="http://schemas.microsoft.com/office/drawing/2014/main" id="{E135E1D1-CFEA-415D-AA29-835ED66CA367}"/>
              </a:ext>
            </a:extLst>
          </p:cNvPr>
          <p:cNvGraphicFramePr>
            <a:graphicFrameLocks/>
          </p:cNvGraphicFramePr>
          <p:nvPr/>
        </p:nvGraphicFramePr>
        <p:xfrm>
          <a:off x="4623668" y="1772816"/>
          <a:ext cx="4340819" cy="4475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95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6" name="Freeform: Shape 9225">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9218" name="Rectangle 2"/>
          <p:cNvSpPr>
            <a:spLocks noGrp="1" noChangeArrowheads="1"/>
          </p:cNvSpPr>
          <p:nvPr>
            <p:ph type="title"/>
          </p:nvPr>
        </p:nvSpPr>
        <p:spPr>
          <a:xfrm>
            <a:off x="3714749" y="365126"/>
            <a:ext cx="4800600" cy="752842"/>
          </a:xfrm>
        </p:spPr>
        <p:txBody>
          <a:bodyPr anchor="b">
            <a:normAutofit/>
          </a:bodyPr>
          <a:lstStyle/>
          <a:p>
            <a:pPr eaLnBrk="0" hangingPunct="0">
              <a:spcBef>
                <a:spcPct val="50000"/>
              </a:spcBef>
            </a:pPr>
            <a:r>
              <a:rPr lang="cs-CZ" sz="2400" b="1" dirty="0">
                <a:solidFill>
                  <a:srgbClr val="000099"/>
                </a:solidFill>
                <a:latin typeface="Arial Nova Cond" panose="020B0506020202020204" pitchFamily="34" charset="0"/>
                <a:cs typeface="Arial" panose="020B0604020202020204" pitchFamily="34" charset="0"/>
              </a:rPr>
              <a:t>Trendy v oblasti náhradní péče o děti</a:t>
            </a:r>
            <a:endParaRPr lang="cs-CZ" sz="2400" b="1" kern="1200" dirty="0">
              <a:solidFill>
                <a:srgbClr val="000099"/>
              </a:solidFill>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3714749" y="1268761"/>
            <a:ext cx="4800601" cy="1008111"/>
          </a:xfrm>
        </p:spPr>
        <p:txBody>
          <a:bodyPr anchor="t">
            <a:normAutofit/>
          </a:bodyPr>
          <a:lstStyle/>
          <a:p>
            <a:pPr marL="0" indent="0" algn="just">
              <a:spcAft>
                <a:spcPts val="200"/>
              </a:spcAft>
              <a:buNone/>
            </a:pPr>
            <a:r>
              <a:rPr lang="cs-CZ" sz="1700" dirty="0">
                <a:latin typeface="Arial Nova Cond" panose="020B0506020202020204" pitchFamily="34" charset="0"/>
                <a:ea typeface="Calibri" panose="020F0502020204030204" pitchFamily="34" charset="0"/>
                <a:cs typeface="Arial" panose="020B0604020202020204" pitchFamily="34" charset="0"/>
              </a:rPr>
              <a:t>Až na školská ústavní zařízení dochází u ostatních typů pobytových zařízení k výraznému poklesu počtu umisťovaných dětí.</a:t>
            </a:r>
          </a:p>
          <a:p>
            <a:pPr>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marL="0" indent="0">
              <a:spcAft>
                <a:spcPts val="200"/>
              </a:spcAft>
              <a:buNone/>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700" dirty="0">
              <a:effectLst/>
              <a:latin typeface="Arial Nova Cond" panose="020B0506020202020204" pitchFamily="34" charset="0"/>
              <a:ea typeface="Calibri" panose="020F0502020204030204" pitchFamily="34" charset="0"/>
              <a:cs typeface="Arial" panose="020B0604020202020204" pitchFamily="34" charset="0"/>
            </a:endParaRPr>
          </a:p>
        </p:txBody>
      </p:sp>
      <p:graphicFrame>
        <p:nvGraphicFramePr>
          <p:cNvPr id="6" name="Graf 5">
            <a:extLst>
              <a:ext uri="{FF2B5EF4-FFF2-40B4-BE49-F238E27FC236}">
                <a16:creationId xmlns:a16="http://schemas.microsoft.com/office/drawing/2014/main" id="{E6D63F99-92E0-48E9-8EB3-CD6B40ED609B}"/>
              </a:ext>
            </a:extLst>
          </p:cNvPr>
          <p:cNvGraphicFramePr>
            <a:graphicFrameLocks/>
          </p:cNvGraphicFramePr>
          <p:nvPr>
            <p:extLst>
              <p:ext uri="{D42A27DB-BD31-4B8C-83A1-F6EECF244321}">
                <p14:modId xmlns:p14="http://schemas.microsoft.com/office/powerpoint/2010/main" val="749279598"/>
              </p:ext>
            </p:extLst>
          </p:nvPr>
        </p:nvGraphicFramePr>
        <p:xfrm>
          <a:off x="482598" y="2386729"/>
          <a:ext cx="8193857" cy="4106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847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6" name="Freeform: Shape 9225">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18" name="Rectangle 2"/>
          <p:cNvSpPr>
            <a:spLocks noGrp="1" noChangeArrowheads="1"/>
          </p:cNvSpPr>
          <p:nvPr>
            <p:ph type="title"/>
          </p:nvPr>
        </p:nvSpPr>
        <p:spPr>
          <a:xfrm>
            <a:off x="611560" y="759396"/>
            <a:ext cx="7438382" cy="645057"/>
          </a:xfrm>
        </p:spPr>
        <p:txBody>
          <a:bodyPr>
            <a:normAutofit fontScale="90000"/>
          </a:bodyPr>
          <a:lstStyle/>
          <a:p>
            <a:pPr eaLnBrk="0" hangingPunct="0">
              <a:spcBef>
                <a:spcPct val="50000"/>
              </a:spcBef>
            </a:pPr>
            <a:br>
              <a:rPr lang="cs-CZ" sz="1800" dirty="0"/>
            </a:br>
            <a:r>
              <a:rPr lang="cs-CZ" sz="2700" b="1" dirty="0">
                <a:solidFill>
                  <a:srgbClr val="000099"/>
                </a:solidFill>
                <a:latin typeface="Arial Nova Cond" panose="020B0506020202020204" pitchFamily="34" charset="0"/>
                <a:cs typeface="Arial" panose="020B0604020202020204" pitchFamily="34" charset="0"/>
              </a:rPr>
              <a:t>Trendy v oblasti náhradní péče o děti </a:t>
            </a:r>
            <a:br>
              <a:rPr lang="cs-CZ" sz="2700" b="1" kern="1200" dirty="0">
                <a:effectLst/>
                <a:latin typeface="Bahnschrift Light Condensed" panose="020B0502040204020203" pitchFamily="34" charset="0"/>
                <a:ea typeface="+mn-ea"/>
                <a:cs typeface="Arial" pitchFamily="34" charset="0"/>
              </a:rPr>
            </a:br>
            <a:endParaRPr lang="cs-CZ" sz="2700" b="1" kern="1200" dirty="0">
              <a:effectLst/>
              <a:latin typeface="Bahnschrift Light Condensed" panose="020B0502040204020203" pitchFamily="34" charset="0"/>
              <a:ea typeface="+mn-ea"/>
              <a:cs typeface="Arial" pitchFamily="34" charset="0"/>
            </a:endParaRPr>
          </a:p>
        </p:txBody>
      </p:sp>
      <p:sp>
        <p:nvSpPr>
          <p:cNvPr id="9228" name="Freeform: Shape 9227">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0345" y="6189260"/>
            <a:ext cx="5873655"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Rectangle 3"/>
          <p:cNvSpPr>
            <a:spLocks noGrp="1" noChangeArrowheads="1"/>
          </p:cNvSpPr>
          <p:nvPr>
            <p:ph idx="1"/>
          </p:nvPr>
        </p:nvSpPr>
        <p:spPr>
          <a:xfrm>
            <a:off x="1031802" y="2007704"/>
            <a:ext cx="7572645" cy="4247046"/>
          </a:xfrm>
        </p:spPr>
        <p:txBody>
          <a:bodyPr>
            <a:normAutofit/>
          </a:bodyPr>
          <a:lstStyle/>
          <a:p>
            <a:pPr marL="0" indent="0" defTabSz="404896">
              <a:spcBef>
                <a:spcPts val="443"/>
              </a:spcBef>
              <a:spcAft>
                <a:spcPts val="118"/>
              </a:spcAft>
              <a:buNone/>
            </a:pPr>
            <a:r>
              <a:rPr lang="cs-CZ" sz="1600" kern="1200" dirty="0">
                <a:solidFill>
                  <a:schemeClr val="tx1"/>
                </a:solidFill>
                <a:latin typeface="Arial Nova Cond" panose="020B0506020202020204" pitchFamily="34" charset="0"/>
                <a:ea typeface="+mn-ea"/>
                <a:cs typeface="Arial" panose="020B0604020202020204" pitchFamily="34" charset="0"/>
              </a:rPr>
              <a:t>Postoje odborné veřejnosti (zdroj šetření ČZU, 2022) podpora deinstitucionalizace péče</a:t>
            </a:r>
          </a:p>
          <a:p>
            <a:pPr marL="101224" indent="-101224" defTabSz="404896">
              <a:spcBef>
                <a:spcPts val="443"/>
              </a:spcBef>
              <a:spcAft>
                <a:spcPts val="118"/>
              </a:spcAft>
              <a:buFont typeface="Wingdings" panose="05000000000000000000" pitchFamily="2" charset="2"/>
              <a:buChar char="§"/>
            </a:pPr>
            <a:endParaRPr lang="cs-CZ" sz="1600" kern="1200" dirty="0">
              <a:solidFill>
                <a:schemeClr val="tx1"/>
              </a:solidFill>
              <a:latin typeface="Arial Nova Cond" panose="020B0506020202020204" pitchFamily="34" charset="0"/>
              <a:ea typeface="+mn-ea"/>
              <a:cs typeface="Arial" panose="020B0604020202020204" pitchFamily="34" charset="0"/>
            </a:endParaRPr>
          </a:p>
          <a:p>
            <a:pPr marL="101224" indent="-101224" defTabSz="404896">
              <a:spcBef>
                <a:spcPts val="443"/>
              </a:spcBef>
              <a:spcAft>
                <a:spcPts val="118"/>
              </a:spcAft>
              <a:buFont typeface="Wingdings" panose="05000000000000000000" pitchFamily="2" charset="2"/>
              <a:buChar char="§"/>
            </a:pPr>
            <a:endParaRPr lang="cs-CZ" sz="1600" kern="1200" dirty="0">
              <a:solidFill>
                <a:schemeClr val="tx1"/>
              </a:solidFill>
              <a:latin typeface="Arial Nova Cond" panose="020B0506020202020204" pitchFamily="34" charset="0"/>
              <a:ea typeface="+mn-ea"/>
              <a:cs typeface="Arial" panose="020B0604020202020204" pitchFamily="34" charset="0"/>
            </a:endParaRPr>
          </a:p>
          <a:p>
            <a:pPr marL="101224" indent="-101224" defTabSz="404896">
              <a:spcBef>
                <a:spcPts val="443"/>
              </a:spcBef>
              <a:spcAft>
                <a:spcPts val="118"/>
              </a:spcAft>
              <a:buFont typeface="Wingdings" panose="05000000000000000000" pitchFamily="2" charset="2"/>
              <a:buChar char="§"/>
            </a:pPr>
            <a:endParaRPr lang="cs-CZ" sz="1600" kern="1200" dirty="0">
              <a:solidFill>
                <a:schemeClr val="tx1"/>
              </a:solidFill>
              <a:latin typeface="Arial Nova Cond" panose="020B0506020202020204" pitchFamily="34" charset="0"/>
              <a:ea typeface="+mn-ea"/>
              <a:cs typeface="Arial" panose="020B0604020202020204" pitchFamily="34" charset="0"/>
            </a:endParaRPr>
          </a:p>
          <a:p>
            <a:pPr marL="101224" indent="-101224" defTabSz="404896">
              <a:spcBef>
                <a:spcPts val="443"/>
              </a:spcBef>
              <a:spcAft>
                <a:spcPts val="118"/>
              </a:spcAft>
              <a:buFont typeface="Wingdings" panose="05000000000000000000" pitchFamily="2" charset="2"/>
              <a:buChar char="§"/>
            </a:pPr>
            <a:endParaRPr lang="cs-CZ" sz="1600" kern="1200" dirty="0">
              <a:solidFill>
                <a:schemeClr val="tx1"/>
              </a:solidFill>
              <a:latin typeface="Arial Nova Cond" panose="020B0506020202020204" pitchFamily="34" charset="0"/>
              <a:ea typeface="+mn-ea"/>
              <a:cs typeface="Arial" panose="020B0604020202020204" pitchFamily="34" charset="0"/>
            </a:endParaRPr>
          </a:p>
          <a:p>
            <a:pPr marL="101224" indent="-101224" defTabSz="404896">
              <a:spcBef>
                <a:spcPts val="443"/>
              </a:spcBef>
              <a:spcAft>
                <a:spcPts val="118"/>
              </a:spcAft>
              <a:buFont typeface="Wingdings" panose="05000000000000000000" pitchFamily="2" charset="2"/>
              <a:buChar char="§"/>
            </a:pPr>
            <a:endParaRPr lang="cs-CZ" sz="1600" kern="1200" dirty="0">
              <a:solidFill>
                <a:schemeClr val="tx1"/>
              </a:solidFill>
              <a:latin typeface="Arial Nova Cond" panose="020B0506020202020204" pitchFamily="34" charset="0"/>
              <a:ea typeface="+mn-ea"/>
              <a:cs typeface="Arial" panose="020B0604020202020204" pitchFamily="34" charset="0"/>
            </a:endParaRPr>
          </a:p>
          <a:p>
            <a:pPr marL="0" indent="0" defTabSz="404896">
              <a:spcBef>
                <a:spcPts val="443"/>
              </a:spcBef>
              <a:spcAft>
                <a:spcPts val="118"/>
              </a:spcAft>
              <a:buNone/>
            </a:pPr>
            <a:r>
              <a:rPr lang="cs-CZ" sz="1600" kern="1200" dirty="0">
                <a:solidFill>
                  <a:schemeClr val="tx1"/>
                </a:solidFill>
                <a:latin typeface="Arial Nova Cond" panose="020B0506020202020204" pitchFamily="34" charset="0"/>
                <a:ea typeface="+mn-ea"/>
                <a:cs typeface="Arial" panose="020B0604020202020204" pitchFamily="34" charset="0"/>
              </a:rPr>
              <a:t>Vnímání nedostatečných kapacit krizové pomoci a pěstounské péče </a:t>
            </a:r>
          </a:p>
          <a:p>
            <a:pPr marL="0" indent="0">
              <a:spcAft>
                <a:spcPts val="200"/>
              </a:spcAft>
              <a:buNone/>
            </a:pPr>
            <a:endParaRPr lang="cs-CZ" sz="1700" dirty="0">
              <a:effectLst/>
              <a:latin typeface="Arial Nova Cond" panose="020B0506020202020204" pitchFamily="34" charset="0"/>
              <a:ea typeface="Calibri" panose="020F0502020204030204" pitchFamily="34" charset="0"/>
              <a:cs typeface="Arial" panose="020B0604020202020204" pitchFamily="34" charset="0"/>
            </a:endParaRPr>
          </a:p>
        </p:txBody>
      </p:sp>
      <p:graphicFrame>
        <p:nvGraphicFramePr>
          <p:cNvPr id="4" name="Graf 3">
            <a:extLst>
              <a:ext uri="{FF2B5EF4-FFF2-40B4-BE49-F238E27FC236}">
                <a16:creationId xmlns:a16="http://schemas.microsoft.com/office/drawing/2014/main" id="{BB051954-551A-32BE-E443-4245453B1D31}"/>
              </a:ext>
            </a:extLst>
          </p:cNvPr>
          <p:cNvGraphicFramePr/>
          <p:nvPr>
            <p:extLst>
              <p:ext uri="{D42A27DB-BD31-4B8C-83A1-F6EECF244321}">
                <p14:modId xmlns:p14="http://schemas.microsoft.com/office/powerpoint/2010/main" val="4237751541"/>
              </p:ext>
            </p:extLst>
          </p:nvPr>
        </p:nvGraphicFramePr>
        <p:xfrm>
          <a:off x="1115616" y="2390218"/>
          <a:ext cx="6996581" cy="1041622"/>
        </p:xfrm>
        <a:graphic>
          <a:graphicData uri="http://schemas.openxmlformats.org/drawingml/2006/chart">
            <c:chart xmlns:c="http://schemas.openxmlformats.org/drawingml/2006/chart" xmlns:r="http://schemas.openxmlformats.org/officeDocument/2006/relationships" r:id="rId3"/>
          </a:graphicData>
        </a:graphic>
      </p:graphicFrame>
      <p:pic>
        <p:nvPicPr>
          <p:cNvPr id="2" name="Obrázek 1" descr="Obsah obrázku snímek obrazovky, design&#10;&#10;Popis byl vytvořen automaticky">
            <a:extLst>
              <a:ext uri="{FF2B5EF4-FFF2-40B4-BE49-F238E27FC236}">
                <a16:creationId xmlns:a16="http://schemas.microsoft.com/office/drawing/2014/main" id="{B63FADB9-F825-41B4-8416-3C322E82A2A7}"/>
              </a:ext>
            </a:extLst>
          </p:cNvPr>
          <p:cNvPicPr>
            <a:picLocks noChangeAspect="1"/>
          </p:cNvPicPr>
          <p:nvPr/>
        </p:nvPicPr>
        <p:blipFill rotWithShape="1">
          <a:blip r:embed="rId4"/>
          <a:srcRect t="43639"/>
          <a:stretch/>
        </p:blipFill>
        <p:spPr>
          <a:xfrm>
            <a:off x="1115616" y="4131227"/>
            <a:ext cx="5400600" cy="1967376"/>
          </a:xfrm>
          <a:prstGeom prst="rect">
            <a:avLst/>
          </a:prstGeom>
          <a:ln>
            <a:solidFill>
              <a:schemeClr val="accent1"/>
            </a:solidFill>
          </a:ln>
        </p:spPr>
      </p:pic>
    </p:spTree>
    <p:extLst>
      <p:ext uri="{BB962C8B-B14F-4D97-AF65-F5344CB8AC3E}">
        <p14:creationId xmlns:p14="http://schemas.microsoft.com/office/powerpoint/2010/main" val="298582833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38440</TotalTime>
  <Words>1642</Words>
  <Application>Microsoft Office PowerPoint</Application>
  <PresentationFormat>Předvádění na obrazovce (4:3)</PresentationFormat>
  <Paragraphs>130</Paragraphs>
  <Slides>20</Slides>
  <Notes>17</Notes>
  <HiddenSlides>0</HiddenSlides>
  <MMClips>0</MMClips>
  <ScaleCrop>false</ScaleCrop>
  <HeadingPairs>
    <vt:vector size="6" baseType="variant">
      <vt:variant>
        <vt:lpstr>Použitá písma</vt:lpstr>
      </vt:variant>
      <vt:variant>
        <vt:i4>13</vt:i4>
      </vt:variant>
      <vt:variant>
        <vt:lpstr>Motiv</vt:lpstr>
      </vt:variant>
      <vt:variant>
        <vt:i4>1</vt:i4>
      </vt:variant>
      <vt:variant>
        <vt:lpstr>Nadpisy snímků</vt:lpstr>
      </vt:variant>
      <vt:variant>
        <vt:i4>20</vt:i4>
      </vt:variant>
    </vt:vector>
  </HeadingPairs>
  <TitlesOfParts>
    <vt:vector size="34" baseType="lpstr">
      <vt:lpstr>Arial</vt:lpstr>
      <vt:lpstr>Arial Narrow</vt:lpstr>
      <vt:lpstr>Arial Nova Cond</vt:lpstr>
      <vt:lpstr>Bahnschrift Light Condensed</vt:lpstr>
      <vt:lpstr>Bahnschrift Light SemiCondensed</vt:lpstr>
      <vt:lpstr>Bahnschrift SemiBold Condensed</vt:lpstr>
      <vt:lpstr>Bahnschrift SemiBold SemiConden</vt:lpstr>
      <vt:lpstr>Bahnschrift SemiLight SemiConde</vt:lpstr>
      <vt:lpstr>Calibri</vt:lpstr>
      <vt:lpstr>Calibri Light</vt:lpstr>
      <vt:lpstr>MS Reference Sans Serif</vt:lpstr>
      <vt:lpstr>Times New Roman</vt:lpstr>
      <vt:lpstr>Wingdings</vt:lpstr>
      <vt:lpstr>Motiv Office</vt:lpstr>
      <vt:lpstr>Prezentace aplikace PowerPoint</vt:lpstr>
      <vt:lpstr>NOVÉ PŘÍLEŽITOSTI A ROLE NÁHRADNÍ RODINNÉ PÉČE  </vt:lpstr>
      <vt:lpstr> Trendy v oblasti ochrany dětí   </vt:lpstr>
      <vt:lpstr> Trendy v oblasti ochrany dětí   </vt:lpstr>
      <vt:lpstr> Dopady do oblasti náhradní péče o děti  </vt:lpstr>
      <vt:lpstr> Trendy v oblasti náhradní péče o děti </vt:lpstr>
      <vt:lpstr>Trendy v oblasti náhradní péče o děti</vt:lpstr>
      <vt:lpstr>Trendy v oblasti náhradní péče o děti</vt:lpstr>
      <vt:lpstr> Trendy v oblasti náhradní péče o děti  </vt:lpstr>
      <vt:lpstr>Proč je změna nutná? </vt:lpstr>
      <vt:lpstr>      Rozšíření možností řešení nepříznivé situace dětí a rodin                 </vt:lpstr>
      <vt:lpstr>Náhradní rodinná péče – hlavní opatření  </vt:lpstr>
      <vt:lpstr>Profesionalizace pěstounské péče = rozšíření možností řešení situace ohroženého dítěte</vt:lpstr>
      <vt:lpstr> </vt:lpstr>
      <vt:lpstr> Dlouhodobá náhradní péče o dítě </vt:lpstr>
      <vt:lpstr> </vt:lpstr>
      <vt:lpstr>Reforma systému ochrany dětí a podpory rodin</vt:lpstr>
      <vt:lpstr>Pracovní proces </vt:lpstr>
      <vt:lpstr>Návrhy následně projdou standardním legislativním procesem</vt:lpstr>
      <vt:lpstr>  Děkujeme za spolupráci! miloslav.macela@mpsv.cz; expertnitymy@gmail.com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Miloslav Macela</dc:creator>
  <cp:lastModifiedBy>Miloslav Macela</cp:lastModifiedBy>
  <cp:revision>1050</cp:revision>
  <cp:lastPrinted>2022-04-27T05:59:29Z</cp:lastPrinted>
  <dcterms:created xsi:type="dcterms:W3CDTF">2004-09-26T13:46:31Z</dcterms:created>
  <dcterms:modified xsi:type="dcterms:W3CDTF">2023-10-14T15:19:27Z</dcterms:modified>
</cp:coreProperties>
</file>