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3" r:id="rId6"/>
    <p:sldId id="260" r:id="rId7"/>
    <p:sldId id="261" r:id="rId8"/>
    <p:sldId id="262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13A71-5A69-4FA2-B89E-3B519C0E7A2F}" type="datetimeFigureOut">
              <a:rPr lang="cs-CZ" smtClean="0"/>
              <a:t>17.10.2017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37A3A-F4D9-48ED-A62E-7FE5D860E721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214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13A71-5A69-4FA2-B89E-3B519C0E7A2F}" type="datetimeFigureOut">
              <a:rPr lang="cs-CZ" smtClean="0"/>
              <a:t>17.10.2017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37A3A-F4D9-48ED-A62E-7FE5D860E7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8191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13A71-5A69-4FA2-B89E-3B519C0E7A2F}" type="datetimeFigureOut">
              <a:rPr lang="cs-CZ" smtClean="0"/>
              <a:t>17.10.2017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37A3A-F4D9-48ED-A62E-7FE5D860E7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5183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13A71-5A69-4FA2-B89E-3B519C0E7A2F}" type="datetimeFigureOut">
              <a:rPr lang="cs-CZ" smtClean="0"/>
              <a:t>17.10.2017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37A3A-F4D9-48ED-A62E-7FE5D860E721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7467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13A71-5A69-4FA2-B89E-3B519C0E7A2F}" type="datetimeFigureOut">
              <a:rPr lang="cs-CZ" smtClean="0"/>
              <a:t>17.10.2017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37A3A-F4D9-48ED-A62E-7FE5D860E7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6570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13A71-5A69-4FA2-B89E-3B519C0E7A2F}" type="datetimeFigureOut">
              <a:rPr lang="cs-CZ" smtClean="0"/>
              <a:t>17.10.2017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37A3A-F4D9-48ED-A62E-7FE5D860E721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5432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13A71-5A69-4FA2-B89E-3B519C0E7A2F}" type="datetimeFigureOut">
              <a:rPr lang="cs-CZ" smtClean="0"/>
              <a:t>17.10.2017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37A3A-F4D9-48ED-A62E-7FE5D860E7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9441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13A71-5A69-4FA2-B89E-3B519C0E7A2F}" type="datetimeFigureOut">
              <a:rPr lang="cs-CZ" smtClean="0"/>
              <a:t>17.10.2017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37A3A-F4D9-48ED-A62E-7FE5D860E7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51872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13A71-5A69-4FA2-B89E-3B519C0E7A2F}" type="datetimeFigureOut">
              <a:rPr lang="cs-CZ" smtClean="0"/>
              <a:t>17.10.2017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37A3A-F4D9-48ED-A62E-7FE5D860E7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4671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13A71-5A69-4FA2-B89E-3B519C0E7A2F}" type="datetimeFigureOut">
              <a:rPr lang="cs-CZ" smtClean="0"/>
              <a:t>17.10.2017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37A3A-F4D9-48ED-A62E-7FE5D860E7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6880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13A71-5A69-4FA2-B89E-3B519C0E7A2F}" type="datetimeFigureOut">
              <a:rPr lang="cs-CZ" smtClean="0"/>
              <a:t>17.10.2017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37A3A-F4D9-48ED-A62E-7FE5D860E7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1471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13A71-5A69-4FA2-B89E-3B519C0E7A2F}" type="datetimeFigureOut">
              <a:rPr lang="cs-CZ" smtClean="0"/>
              <a:t>17.10.2017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37A3A-F4D9-48ED-A62E-7FE5D860E7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6636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13A71-5A69-4FA2-B89E-3B519C0E7A2F}" type="datetimeFigureOut">
              <a:rPr lang="cs-CZ" smtClean="0"/>
              <a:t>17.10.2017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37A3A-F4D9-48ED-A62E-7FE5D860E7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7218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13A71-5A69-4FA2-B89E-3B519C0E7A2F}" type="datetimeFigureOut">
              <a:rPr lang="cs-CZ" smtClean="0"/>
              <a:t>17.10.2017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37A3A-F4D9-48ED-A62E-7FE5D860E7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0848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13A71-5A69-4FA2-B89E-3B519C0E7A2F}" type="datetimeFigureOut">
              <a:rPr lang="cs-CZ" smtClean="0"/>
              <a:t>17.10.2017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37A3A-F4D9-48ED-A62E-7FE5D860E7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6159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13A71-5A69-4FA2-B89E-3B519C0E7A2F}" type="datetimeFigureOut">
              <a:rPr lang="cs-CZ" smtClean="0"/>
              <a:t>17.10.2017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37A3A-F4D9-48ED-A62E-7FE5D860E7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1760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13A71-5A69-4FA2-B89E-3B519C0E7A2F}" type="datetimeFigureOut">
              <a:rPr lang="cs-CZ" smtClean="0"/>
              <a:t>17.10.2017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37A3A-F4D9-48ED-A62E-7FE5D860E7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8503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913A71-5A69-4FA2-B89E-3B519C0E7A2F}" type="datetimeFigureOut">
              <a:rPr lang="cs-CZ" smtClean="0"/>
              <a:t>17.10.2017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4237A3A-F4D9-48ED-A62E-7FE5D860E7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75244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5400" dirty="0" smtClean="0"/>
              <a:t>Senioři s vnoučaty</a:t>
            </a:r>
            <a:br>
              <a:rPr lang="cs-CZ" sz="5400" dirty="0" smtClean="0"/>
            </a:br>
            <a:r>
              <a:rPr lang="cs-CZ" sz="5400" dirty="0"/>
              <a:t/>
            </a:r>
            <a:br>
              <a:rPr lang="cs-CZ" sz="5400" dirty="0"/>
            </a:br>
            <a:endParaRPr lang="cs-CZ" sz="5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Velké Losiny </a:t>
            </a:r>
          </a:p>
          <a:p>
            <a:r>
              <a:rPr lang="cs-CZ" sz="4000" dirty="0" smtClean="0"/>
              <a:t>2017</a:t>
            </a:r>
            <a:endParaRPr lang="cs-CZ" sz="4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230" y="2344928"/>
            <a:ext cx="6771786" cy="380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74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71297" y="642257"/>
            <a:ext cx="10793685" cy="1694543"/>
          </a:xfrm>
        </p:spPr>
        <p:txBody>
          <a:bodyPr/>
          <a:lstStyle/>
          <a:p>
            <a:r>
              <a:rPr lang="cs-CZ" dirty="0" smtClean="0"/>
              <a:t>Celá akce se nám vydařila, děkujeme všem účastníkům za zapojení do programu, za krásné společenství a společně prožitý čas ve Velkých Losinách.</a:t>
            </a:r>
          </a:p>
          <a:p>
            <a:r>
              <a:rPr lang="cs-CZ" dirty="0" smtClean="0"/>
              <a:t>Jak reagovaly děti na otázku: Kdo s námi pojede příští rok?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90" y="2336800"/>
            <a:ext cx="7498079" cy="421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77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2" y="2647406"/>
            <a:ext cx="8534400" cy="3346993"/>
          </a:xfrm>
        </p:spPr>
        <p:txBody>
          <a:bodyPr>
            <a:normAutofit/>
          </a:bodyPr>
          <a:lstStyle/>
          <a:p>
            <a:r>
              <a:rPr lang="cs-CZ" dirty="0" smtClean="0"/>
              <a:t>Centrum pro rodinný život</a:t>
            </a:r>
            <a:br>
              <a:rPr lang="cs-CZ" dirty="0" smtClean="0"/>
            </a:br>
            <a:r>
              <a:rPr lang="cs-CZ" dirty="0" smtClean="0"/>
              <a:t>biskupské náměstí 2</a:t>
            </a:r>
            <a:br>
              <a:rPr lang="cs-CZ" dirty="0" smtClean="0"/>
            </a:br>
            <a:r>
              <a:rPr lang="cs-CZ" dirty="0" smtClean="0"/>
              <a:t>779 00   </a:t>
            </a:r>
            <a:r>
              <a:rPr lang="cs-CZ" dirty="0" err="1" smtClean="0"/>
              <a:t>olomouc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2" y="685801"/>
            <a:ext cx="8534400" cy="2788920"/>
          </a:xfrm>
        </p:spPr>
        <p:txBody>
          <a:bodyPr/>
          <a:lstStyle/>
          <a:p>
            <a:pPr marL="0" indent="0">
              <a:buNone/>
            </a:pPr>
            <a:r>
              <a:rPr lang="cs-CZ" sz="3200" dirty="0" smtClean="0"/>
              <a:t>Děkujeme za pozornost.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914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1" y="685800"/>
            <a:ext cx="10941731" cy="3615267"/>
          </a:xfrm>
        </p:spPr>
        <p:txBody>
          <a:bodyPr/>
          <a:lstStyle/>
          <a:p>
            <a:r>
              <a:rPr lang="cs-CZ" dirty="0" smtClean="0"/>
              <a:t>Týdenní programy pro seniory s vnoučaty na našem centru pořádáme </a:t>
            </a:r>
            <a:r>
              <a:rPr lang="cs-CZ" dirty="0" smtClean="0"/>
              <a:t>od založení centra. Začínal </a:t>
            </a:r>
            <a:r>
              <a:rPr lang="cs-CZ" dirty="0" smtClean="0"/>
              <a:t>je </a:t>
            </a:r>
            <a:r>
              <a:rPr lang="cs-CZ" dirty="0" smtClean="0"/>
              <a:t>organizovat Mgr. Josef Záboj, pokračovala </a:t>
            </a:r>
            <a:r>
              <a:rPr lang="cs-CZ" dirty="0" smtClean="0"/>
              <a:t>Mgr. Lucie </a:t>
            </a:r>
            <a:r>
              <a:rPr lang="cs-CZ" dirty="0" err="1" smtClean="0"/>
              <a:t>Cmarová</a:t>
            </a:r>
            <a:r>
              <a:rPr lang="cs-CZ" dirty="0" smtClean="0"/>
              <a:t>, letos je převzala Mgr. Martina Orságová s týmem spolupracovníků.</a:t>
            </a:r>
          </a:p>
          <a:p>
            <a:r>
              <a:rPr lang="cs-CZ" dirty="0" smtClean="0"/>
              <a:t>Místa pobytu se snažíme prostřídat, byli jsme ve Fryštáku, na Velehradě, ve Velkých Losinách a vracíme se po letech tam, kde se účastníkům líbí.</a:t>
            </a:r>
          </a:p>
          <a:p>
            <a:r>
              <a:rPr lang="cs-CZ" dirty="0" smtClean="0"/>
              <a:t>Počet seniorů a vnoučat </a:t>
            </a:r>
            <a:r>
              <a:rPr lang="cs-CZ" dirty="0"/>
              <a:t>bývá kolem </a:t>
            </a:r>
            <a:r>
              <a:rPr lang="cs-CZ" dirty="0" smtClean="0"/>
              <a:t>padesáti, převažují děti (většinou si babičky vezmou třeba dvě i více vnoučat).</a:t>
            </a:r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808" y="3396103"/>
            <a:ext cx="5754536" cy="323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3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Zahájení akce, představování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941" y="671286"/>
            <a:ext cx="6426200" cy="3614738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315" y="1011566"/>
            <a:ext cx="2610983" cy="464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8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nás čekalo?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1" y="232229"/>
            <a:ext cx="11144931" cy="2989942"/>
          </a:xfrm>
        </p:spPr>
        <p:txBody>
          <a:bodyPr>
            <a:normAutofit/>
          </a:bodyPr>
          <a:lstStyle/>
          <a:p>
            <a:r>
              <a:rPr lang="cs-CZ" dirty="0"/>
              <a:t>P</a:t>
            </a:r>
            <a:r>
              <a:rPr lang="cs-CZ" dirty="0" smtClean="0"/>
              <a:t>obyt pro seniory s vnoučaty jsme zahájili v neděli večer a trval týden. Denní program byl rozdělen do tří bloků (dopolední, odpolední a večerní). Rodiny si mohly vybrat, zda se zúčastní společného programu nebo si zvolí svůj individuální plán.  </a:t>
            </a:r>
          </a:p>
          <a:p>
            <a:r>
              <a:rPr lang="cs-CZ" dirty="0" smtClean="0"/>
              <a:t>Část dne senioři trávili se svými vnoučaty, někdy byl společný program napříč generacemi a jindy se dětem věnovali pečovatelé a babičky i dědové měli chvíli na odpočinek, vzájemné sdílení, na kávu nebo třeba háčkování…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971" y="3046186"/>
            <a:ext cx="5697727" cy="320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93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Babičko, dědečku, </a:t>
            </a:r>
            <a:br>
              <a:rPr lang="cs-CZ" dirty="0" smtClean="0"/>
            </a:br>
            <a:r>
              <a:rPr lang="cs-CZ" dirty="0" smtClean="0"/>
              <a:t>povídej…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2" y="362857"/>
            <a:ext cx="10706338" cy="3323772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  <a:p>
            <a:r>
              <a:rPr lang="cs-CZ" dirty="0" smtClean="0"/>
              <a:t>Celý program byl zaměřen na prohloubení rodinných vztahů, využívali jsme pracovní listy, kde měli účastníci náměty k povídání, vzpomínkám, prostor k poznámkám i místo na obrázky pro děti </a:t>
            </a:r>
            <a:r>
              <a:rPr lang="cs-CZ" dirty="0"/>
              <a:t>k</a:t>
            </a:r>
            <a:r>
              <a:rPr lang="cs-CZ" dirty="0" smtClean="0"/>
              <a:t> vymalování. </a:t>
            </a:r>
          </a:p>
          <a:p>
            <a:r>
              <a:rPr lang="cs-CZ" dirty="0" smtClean="0"/>
              <a:t>Děti se tak dozvídaly o kořenech svých rodin, o tom, jaké to bylo, když jejich babičky a dědové byli malí, kdy se tenkrát chodilo do školy a čím byli jejich předkové i spoustu zajímavých informací.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283" y="2960914"/>
            <a:ext cx="5900924" cy="331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4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Dopolední programy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Zpívání, modlitby </a:t>
            </a:r>
          </a:p>
          <a:p>
            <a:r>
              <a:rPr lang="cs-CZ" dirty="0"/>
              <a:t>H</a:t>
            </a:r>
            <a:r>
              <a:rPr lang="cs-CZ" dirty="0" smtClean="0"/>
              <a:t>ádanky, soutěže </a:t>
            </a:r>
          </a:p>
          <a:p>
            <a:r>
              <a:rPr lang="cs-CZ" dirty="0" smtClean="0"/>
              <a:t>Hry pro děti, besedy pro seniory</a:t>
            </a:r>
          </a:p>
          <a:p>
            <a:r>
              <a:rPr lang="cs-CZ" dirty="0" smtClean="0"/>
              <a:t>Sportování </a:t>
            </a:r>
          </a:p>
          <a:p>
            <a:r>
              <a:rPr lang="cs-CZ" dirty="0" smtClean="0"/>
              <a:t>Vyrábění, háčkování</a:t>
            </a:r>
          </a:p>
          <a:p>
            <a:r>
              <a:rPr lang="cs-CZ" dirty="0" smtClean="0"/>
              <a:t>Kreslení a malování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863" y="3759199"/>
            <a:ext cx="4360738" cy="245291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863" y="765121"/>
            <a:ext cx="4301131" cy="241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05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Odpolední programy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Vycházky </a:t>
            </a:r>
          </a:p>
          <a:p>
            <a:r>
              <a:rPr lang="cs-CZ" dirty="0" smtClean="0"/>
              <a:t>Výlety</a:t>
            </a:r>
          </a:p>
          <a:p>
            <a:r>
              <a:rPr lang="cs-CZ" dirty="0" smtClean="0"/>
              <a:t>Olympiáda</a:t>
            </a:r>
          </a:p>
          <a:p>
            <a:r>
              <a:rPr lang="cs-CZ" dirty="0" smtClean="0"/>
              <a:t>Řemesla – vyrábění svíček a drátkování</a:t>
            </a:r>
          </a:p>
          <a:p>
            <a:r>
              <a:rPr lang="cs-CZ" dirty="0" smtClean="0"/>
              <a:t>Cesta za pokladem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735" y="3759201"/>
            <a:ext cx="4481753" cy="252098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735" y="685800"/>
            <a:ext cx="4457499" cy="250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63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Večerní programy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Seznamovací večer </a:t>
            </a:r>
          </a:p>
          <a:p>
            <a:r>
              <a:rPr lang="cs-CZ" dirty="0" smtClean="0"/>
              <a:t>Talentová soutěž</a:t>
            </a:r>
          </a:p>
          <a:p>
            <a:r>
              <a:rPr lang="cs-CZ" dirty="0" smtClean="0"/>
              <a:t>Táborák</a:t>
            </a:r>
          </a:p>
          <a:p>
            <a:r>
              <a:rPr lang="cs-CZ" dirty="0" smtClean="0"/>
              <a:t>Vědomostní soutěž</a:t>
            </a:r>
          </a:p>
          <a:p>
            <a:r>
              <a:rPr lang="cs-CZ" dirty="0" smtClean="0"/>
              <a:t>Večerníčky (příběhy o českých svatých)</a:t>
            </a:r>
          </a:p>
          <a:p>
            <a:r>
              <a:rPr lang="cs-CZ" dirty="0" smtClean="0"/>
              <a:t>Rodinný film</a:t>
            </a:r>
          </a:p>
          <a:p>
            <a:r>
              <a:rPr lang="cs-CZ" dirty="0" smtClean="0"/>
              <a:t>Společná modlitba a zhodnocení dne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243" y="520059"/>
            <a:ext cx="4713982" cy="265161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998" y="3737162"/>
            <a:ext cx="4711227" cy="265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90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Duchovní program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2" y="377372"/>
            <a:ext cx="6421402" cy="4484914"/>
          </a:xfrm>
        </p:spPr>
        <p:txBody>
          <a:bodyPr/>
          <a:lstStyle/>
          <a:p>
            <a:r>
              <a:rPr lang="cs-CZ" dirty="0" smtClean="0"/>
              <a:t>Během týdne jsme měli besedu s knězem pro seniory a děti mezitím prožily zajímavou katechezi o dobrém pastýři.</a:t>
            </a:r>
          </a:p>
          <a:p>
            <a:r>
              <a:rPr lang="cs-CZ" dirty="0" smtClean="0"/>
              <a:t>Navštívili jsme tamní kostel, který jsme si prohlédli a prožili společně mši svatou.</a:t>
            </a:r>
          </a:p>
          <a:p>
            <a:r>
              <a:rPr lang="cs-CZ" dirty="0" smtClean="0"/>
              <a:t>Na závěr pobytu nás navštívil kněz, který sloužil dětskou mši svatou v naší chatě.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614" y="3743813"/>
            <a:ext cx="4586514" cy="257991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614" y="685800"/>
            <a:ext cx="4586514" cy="257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7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Řez">
  <a:themeElements>
    <a:clrScheme name="Řez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Řez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Řez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443</TotalTime>
  <Words>423</Words>
  <Application>Microsoft Office PowerPoint</Application>
  <PresentationFormat>Širokoúhlá obrazovka</PresentationFormat>
  <Paragraphs>47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4" baseType="lpstr">
      <vt:lpstr>Century Gothic</vt:lpstr>
      <vt:lpstr>Wingdings 3</vt:lpstr>
      <vt:lpstr>Řez</vt:lpstr>
      <vt:lpstr>Senioři s vnoučaty  </vt:lpstr>
      <vt:lpstr>Historie</vt:lpstr>
      <vt:lpstr>Zahájení akce, představování</vt:lpstr>
      <vt:lpstr>Co nás čekalo?</vt:lpstr>
      <vt:lpstr>Babičko, dědečku,  povídej…</vt:lpstr>
      <vt:lpstr>Dopolední programy</vt:lpstr>
      <vt:lpstr>Odpolední programy</vt:lpstr>
      <vt:lpstr>Večerní programy</vt:lpstr>
      <vt:lpstr>Duchovní program</vt:lpstr>
      <vt:lpstr>Prezentace aplikace PowerPoint</vt:lpstr>
      <vt:lpstr>Centrum pro rodinný život biskupské náměstí 2 779 00   olomouc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Senioři s vnoučaty</dc:title>
  <dc:creator>Matlochova Marketa</dc:creator>
  <cp:lastModifiedBy>Matlochova Marketa</cp:lastModifiedBy>
  <cp:revision>16</cp:revision>
  <dcterms:created xsi:type="dcterms:W3CDTF">2017-09-10T05:53:08Z</dcterms:created>
  <dcterms:modified xsi:type="dcterms:W3CDTF">2017-10-17T20:02:00Z</dcterms:modified>
</cp:coreProperties>
</file>