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0" r:id="rId1"/>
  </p:sldMasterIdLst>
  <p:sldIdLst>
    <p:sldId id="256" r:id="rId2"/>
    <p:sldId id="257" r:id="rId3"/>
    <p:sldId id="258" r:id="rId4"/>
    <p:sldId id="259" r:id="rId5"/>
    <p:sldId id="270" r:id="rId6"/>
    <p:sldId id="261" r:id="rId7"/>
    <p:sldId id="262" r:id="rId8"/>
    <p:sldId id="267" r:id="rId9"/>
    <p:sldId id="268" r:id="rId10"/>
    <p:sldId id="271" r:id="rId11"/>
    <p:sldId id="275" r:id="rId12"/>
    <p:sldId id="274" r:id="rId13"/>
    <p:sldId id="273" r:id="rId14"/>
    <p:sldId id="272" r:id="rId15"/>
    <p:sldId id="276" r:id="rId16"/>
    <p:sldId id="277" r:id="rId17"/>
    <p:sldId id="278" r:id="rId18"/>
    <p:sldId id="279" r:id="rId19"/>
    <p:sldId id="263" r:id="rId20"/>
    <p:sldId id="280" r:id="rId21"/>
    <p:sldId id="281" r:id="rId22"/>
    <p:sldId id="264" r:id="rId23"/>
    <p:sldId id="265" r:id="rId2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5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546405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734252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131275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93950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046777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1901846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2008047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3433691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47909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716801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sk-SK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4293700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BA036849-5869-4A7A-A73D-6639DD8909BF}" type="datetimeFigureOut">
              <a:rPr lang="sk-SK" smtClean="0"/>
              <a:pPr/>
              <a:t>18.10.2016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835E8008-D438-4A5C-B606-F7A75DA3ADAE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xmlns="" val="5132104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babypark.webooker.e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BABY PARK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Olomouc</a:t>
            </a:r>
            <a:r>
              <a:rPr lang="cs-CZ" dirty="0" smtClean="0"/>
              <a:t> 19. 10. </a:t>
            </a:r>
            <a:r>
              <a:rPr lang="cs-CZ" dirty="0" smtClean="0"/>
              <a:t>2016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85935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60915_0906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861" y="215660"/>
            <a:ext cx="2484407" cy="3312543"/>
          </a:xfrm>
          <a:prstGeom prst="rect">
            <a:avLst/>
          </a:prstGeom>
        </p:spPr>
      </p:pic>
      <p:pic>
        <p:nvPicPr>
          <p:cNvPr id="3" name="Obrázek 2" descr="20160915_092519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2387958" y="2104729"/>
            <a:ext cx="5286076" cy="3964557"/>
          </a:xfrm>
          <a:prstGeom prst="rect">
            <a:avLst/>
          </a:prstGeom>
        </p:spPr>
      </p:pic>
      <p:pic>
        <p:nvPicPr>
          <p:cNvPr id="5" name="Obrázek 4" descr="20160915_0928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5931" y="744028"/>
            <a:ext cx="4632385" cy="347428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60915_094300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707546" y="1302768"/>
            <a:ext cx="5660366" cy="4245275"/>
          </a:xfrm>
          <a:prstGeom prst="rect">
            <a:avLst/>
          </a:prstGeom>
        </p:spPr>
      </p:pic>
      <p:pic>
        <p:nvPicPr>
          <p:cNvPr id="3" name="Obrázek 2" descr="20160915_0935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495818" y="1464515"/>
            <a:ext cx="5367065" cy="4025299"/>
          </a:xfrm>
          <a:prstGeom prst="rect">
            <a:avLst/>
          </a:prstGeom>
        </p:spPr>
      </p:pic>
      <p:pic>
        <p:nvPicPr>
          <p:cNvPr id="4" name="Obrázek 3" descr="received_13744995825632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1306" y="0"/>
            <a:ext cx="385092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received_13744994692299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011" y="200945"/>
            <a:ext cx="3636370" cy="6475900"/>
          </a:xfrm>
          <a:prstGeom prst="rect">
            <a:avLst/>
          </a:prstGeom>
        </p:spPr>
      </p:pic>
      <p:pic>
        <p:nvPicPr>
          <p:cNvPr id="4" name="Obrázek 3" descr="20160926_0955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0716" y="629728"/>
            <a:ext cx="7131171" cy="534837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60929_08535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92" y="1451394"/>
            <a:ext cx="5193102" cy="3894826"/>
          </a:xfrm>
          <a:prstGeom prst="rect">
            <a:avLst/>
          </a:prstGeom>
        </p:spPr>
      </p:pic>
      <p:pic>
        <p:nvPicPr>
          <p:cNvPr id="3" name="Obrázek 2" descr="20160929_1016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7169" y="1004978"/>
            <a:ext cx="6228272" cy="467120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160926_1022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75641" y="276847"/>
            <a:ext cx="81104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dirty="0" smtClean="0">
                <a:solidFill>
                  <a:srgbClr val="0070C0"/>
                </a:solidFill>
              </a:rPr>
              <a:t>BABY PARK – foto z </a:t>
            </a:r>
            <a:r>
              <a:rPr lang="cs-CZ" sz="5400" dirty="0" smtClean="0">
                <a:solidFill>
                  <a:srgbClr val="0070C0"/>
                </a:solidFill>
              </a:rPr>
              <a:t>interiérů</a:t>
            </a:r>
            <a:r>
              <a:rPr lang="cs-CZ" sz="5400" dirty="0" smtClean="0"/>
              <a:t> </a:t>
            </a:r>
            <a:endParaRPr lang="cs-CZ" sz="5400" dirty="0"/>
          </a:p>
        </p:txBody>
      </p:sp>
      <p:pic>
        <p:nvPicPr>
          <p:cNvPr id="3" name="Obrázek 2" descr="received_13744993625632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007" y="353683"/>
            <a:ext cx="3473101" cy="6185140"/>
          </a:xfrm>
          <a:prstGeom prst="rect">
            <a:avLst/>
          </a:prstGeom>
        </p:spPr>
      </p:pic>
      <p:pic>
        <p:nvPicPr>
          <p:cNvPr id="4" name="Obrázek 3" descr="received_183392432356146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027" y="1403948"/>
            <a:ext cx="6858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ceived_18339243168948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47" y="155276"/>
            <a:ext cx="5923472" cy="4442604"/>
          </a:xfrm>
          <a:prstGeom prst="rect">
            <a:avLst/>
          </a:prstGeom>
        </p:spPr>
      </p:pic>
      <p:pic>
        <p:nvPicPr>
          <p:cNvPr id="3" name="Obrázek 2" descr="received_18339243002281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0853" y="1917222"/>
            <a:ext cx="6231147" cy="467336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ceived_18339243102281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087" y="2682815"/>
            <a:ext cx="5566913" cy="4175185"/>
          </a:xfrm>
          <a:prstGeom prst="rect">
            <a:avLst/>
          </a:prstGeom>
        </p:spPr>
      </p:pic>
      <p:pic>
        <p:nvPicPr>
          <p:cNvPr id="3" name="Obrázek 2" descr="received_13744993358966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80" y="198406"/>
            <a:ext cx="8054721" cy="45229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received_13744992958966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382" y="258792"/>
            <a:ext cx="3376222" cy="6012611"/>
          </a:xfrm>
          <a:prstGeom prst="rect">
            <a:avLst/>
          </a:prstGeom>
        </p:spPr>
      </p:pic>
      <p:pic>
        <p:nvPicPr>
          <p:cNvPr id="3" name="Obrázek 2" descr="received_13744992758966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7909" y="393819"/>
            <a:ext cx="3256807" cy="579994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BABY PARK </a:t>
            </a:r>
            <a:r>
              <a:rPr lang="cs-CZ" dirty="0" smtClean="0"/>
              <a:t>– </a:t>
            </a:r>
            <a:r>
              <a:rPr lang="cs-CZ" dirty="0" smtClean="0"/>
              <a:t>docházkový systém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https://babypark.webooker.eu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Velice jednoduchý a intuitivní systém, výstupy přímo pro ministerstvo</a:t>
            </a:r>
            <a:endParaRPr lang="cs-CZ" dirty="0" smtClean="0"/>
          </a:p>
          <a:p>
            <a:endParaRPr lang="cs-CZ" dirty="0"/>
          </a:p>
          <a:p>
            <a:endParaRPr lang="cs-CZ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8534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Kdo jsme?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800" b="1" dirty="0" smtClean="0"/>
              <a:t>Nestátní nezisková organizace Park </a:t>
            </a:r>
            <a:r>
              <a:rPr lang="cs-CZ" sz="2800" b="1" dirty="0" err="1" smtClean="0"/>
              <a:t>Valley</a:t>
            </a:r>
            <a:r>
              <a:rPr lang="cs-CZ" sz="2800" b="1" dirty="0" smtClean="0"/>
              <a:t> z. s. IČ: 01528009</a:t>
            </a:r>
          </a:p>
          <a:p>
            <a:endParaRPr lang="cs-CZ" dirty="0"/>
          </a:p>
          <a:p>
            <a:endParaRPr lang="sk-SK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22611" y="3416059"/>
            <a:ext cx="2369389" cy="1777042"/>
          </a:xfrm>
          <a:prstGeom prst="rect">
            <a:avLst/>
          </a:prstGeom>
        </p:spPr>
      </p:pic>
      <p:pic>
        <p:nvPicPr>
          <p:cNvPr id="6" name="Obrázek 5" descr="baby park uvod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769" y="2459671"/>
            <a:ext cx="6640255" cy="439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43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585" y="200563"/>
            <a:ext cx="11283352" cy="6346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826" y="230756"/>
            <a:ext cx="11490385" cy="6463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BABY </a:t>
            </a:r>
            <a:r>
              <a:rPr lang="cs-CZ" dirty="0" smtClean="0"/>
              <a:t>PARK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</a:t>
            </a:r>
            <a:r>
              <a:rPr lang="cs-CZ" dirty="0" smtClean="0"/>
              <a:t>sme </a:t>
            </a:r>
            <a:r>
              <a:rPr lang="cs-CZ" dirty="0" smtClean="0"/>
              <a:t>tu pro děti…</a:t>
            </a:r>
          </a:p>
          <a:p>
            <a:endParaRPr lang="sk-SK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430" y="2982191"/>
            <a:ext cx="9743935" cy="2052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737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Děkuji </a:t>
            </a:r>
            <a:r>
              <a:rPr lang="cs-CZ" dirty="0" smtClean="0"/>
              <a:t>za pozornost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Olga Zlámalová – 775/227 964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30475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Mgr. Olga Zlámalová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2699" y="2536825"/>
            <a:ext cx="5492301" cy="308941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5469" y="561108"/>
            <a:ext cx="2951668" cy="524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549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Bc. Veronika </a:t>
            </a:r>
            <a:r>
              <a:rPr lang="cs-CZ" dirty="0" err="1" smtClean="0"/>
              <a:t>Vissková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2690" y="1856797"/>
            <a:ext cx="5801784" cy="435133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8509" y="2434071"/>
            <a:ext cx="5417127" cy="30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551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Mgr. &amp; Bc. Zuzana </a:t>
            </a:r>
            <a:r>
              <a:rPr lang="cs-CZ" dirty="0" err="1" smtClean="0"/>
              <a:t>Tlačbabová</a:t>
            </a:r>
            <a:endParaRPr lang="sk-SK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6287" y="2483353"/>
            <a:ext cx="4419168" cy="293341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5970" y="2157731"/>
            <a:ext cx="5816212" cy="385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263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Dětská skupina s názvem BABY PARK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Pro skupinu 12 dětí od 2 do 6-ti let</a:t>
            </a:r>
          </a:p>
          <a:p>
            <a:endParaRPr lang="cs-CZ" dirty="0" smtClean="0"/>
          </a:p>
          <a:p>
            <a:r>
              <a:rPr lang="cs-CZ" dirty="0" smtClean="0"/>
              <a:t>V denním režimu</a:t>
            </a:r>
          </a:p>
          <a:p>
            <a:endParaRPr lang="cs-CZ" dirty="0" smtClean="0"/>
          </a:p>
          <a:p>
            <a:r>
              <a:rPr lang="cs-CZ" dirty="0" smtClean="0"/>
              <a:t>Provozní doba od pondělí do pátku 6.00 – </a:t>
            </a:r>
            <a:r>
              <a:rPr lang="cs-CZ" dirty="0" smtClean="0"/>
              <a:t>16.30 </a:t>
            </a:r>
            <a:r>
              <a:rPr lang="cs-CZ" dirty="0" smtClean="0"/>
              <a:t>hodin</a:t>
            </a:r>
          </a:p>
          <a:p>
            <a:endParaRPr lang="cs-CZ" dirty="0"/>
          </a:p>
          <a:p>
            <a:r>
              <a:rPr lang="cs-CZ" dirty="0" smtClean="0"/>
              <a:t>Lze využít i pobytu pouze dopoledne, odpoledne nebo jen několik dnů v týdnu</a:t>
            </a:r>
          </a:p>
          <a:p>
            <a:endParaRPr lang="cs-CZ" dirty="0"/>
          </a:p>
          <a:p>
            <a:r>
              <a:rPr lang="cs-CZ" dirty="0" smtClean="0"/>
              <a:t>Dětem se budou věnovat vždy 2 kvalifikované pečovatelky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16796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BABY PARK - zaměření</a:t>
            </a:r>
            <a:endParaRPr lang="sk-SK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Typ </a:t>
            </a:r>
            <a:r>
              <a:rPr lang="sk-SK" dirty="0" err="1"/>
              <a:t>zařízení</a:t>
            </a:r>
            <a:r>
              <a:rPr lang="sk-SK" dirty="0"/>
              <a:t> </a:t>
            </a:r>
            <a:r>
              <a:rPr lang="sk-SK" dirty="0" err="1"/>
              <a:t>péče</a:t>
            </a:r>
            <a:r>
              <a:rPr lang="sk-SK" dirty="0"/>
              <a:t> o </a:t>
            </a:r>
            <a:r>
              <a:rPr lang="sk-SK" dirty="0" err="1"/>
              <a:t>děti</a:t>
            </a:r>
            <a:r>
              <a:rPr lang="sk-SK" dirty="0"/>
              <a:t> </a:t>
            </a:r>
            <a:r>
              <a:rPr lang="sk-SK" dirty="0" err="1"/>
              <a:t>předškolního</a:t>
            </a:r>
            <a:r>
              <a:rPr lang="sk-SK" dirty="0"/>
              <a:t> </a:t>
            </a:r>
            <a:r>
              <a:rPr lang="sk-SK" dirty="0" err="1"/>
              <a:t>věku</a:t>
            </a:r>
            <a:r>
              <a:rPr lang="sk-SK" dirty="0"/>
              <a:t>: </a:t>
            </a:r>
            <a:r>
              <a:rPr lang="sk-SK" dirty="0" err="1"/>
              <a:t>dětská</a:t>
            </a:r>
            <a:r>
              <a:rPr lang="sk-SK" dirty="0"/>
              <a:t> skupina </a:t>
            </a:r>
            <a:r>
              <a:rPr lang="sk-SK" dirty="0" err="1"/>
              <a:t>dle</a:t>
            </a:r>
            <a:r>
              <a:rPr lang="sk-SK" dirty="0"/>
              <a:t> zákona 247/2014 </a:t>
            </a:r>
            <a:r>
              <a:rPr lang="sk-SK" dirty="0" err="1"/>
              <a:t>Sb</a:t>
            </a:r>
            <a:r>
              <a:rPr lang="sk-SK" dirty="0" smtClean="0"/>
              <a:t>.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Zdraví životní styl - zajištěný pitný a „ovocný“ režim</a:t>
            </a:r>
          </a:p>
          <a:p>
            <a:endParaRPr lang="cs-CZ" dirty="0"/>
          </a:p>
          <a:p>
            <a:r>
              <a:rPr lang="cs-CZ" dirty="0" smtClean="0"/>
              <a:t>Rozvoj osobnosti dětí – individuální přístup</a:t>
            </a:r>
          </a:p>
          <a:p>
            <a:endParaRPr lang="cs-CZ" dirty="0"/>
          </a:p>
          <a:p>
            <a:r>
              <a:rPr lang="cs-CZ" dirty="0" smtClean="0"/>
              <a:t>Rozvoj motorických schopností </a:t>
            </a:r>
            <a:r>
              <a:rPr lang="cs-CZ" dirty="0" smtClean="0"/>
              <a:t>dětí </a:t>
            </a:r>
            <a:r>
              <a:rPr lang="cs-CZ" dirty="0" smtClean="0"/>
              <a:t>- dostatek pohybu a pobytu venku</a:t>
            </a:r>
          </a:p>
          <a:p>
            <a:endParaRPr lang="cs-CZ" dirty="0"/>
          </a:p>
          <a:p>
            <a:r>
              <a:rPr lang="cs-CZ" dirty="0" err="1" smtClean="0"/>
              <a:t>Enviromentální</a:t>
            </a:r>
            <a:r>
              <a:rPr lang="cs-CZ" dirty="0" smtClean="0"/>
              <a:t> výchova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20462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pani vychovatelk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409" y="1143000"/>
            <a:ext cx="8282940" cy="5486400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08656" y="130199"/>
            <a:ext cx="81264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5400" dirty="0" smtClean="0">
                <a:solidFill>
                  <a:srgbClr val="0070C0"/>
                </a:solidFill>
              </a:rPr>
              <a:t>BABY PARK </a:t>
            </a:r>
            <a:r>
              <a:rPr lang="cs-CZ" sz="5400" dirty="0" smtClean="0">
                <a:solidFill>
                  <a:srgbClr val="0070C0"/>
                </a:solidFill>
              </a:rPr>
              <a:t>– foto z exteriérů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95184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FB_IMG_14741072572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160" y="1466490"/>
            <a:ext cx="5834523" cy="3864634"/>
          </a:xfrm>
          <a:prstGeom prst="rect">
            <a:avLst/>
          </a:prstGeom>
        </p:spPr>
      </p:pic>
      <p:pic>
        <p:nvPicPr>
          <p:cNvPr id="8" name="Obrázek 7" descr="20160915_091627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3" y="1391010"/>
            <a:ext cx="5175850" cy="3881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516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ropolitní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etropolitní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ní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TM03457491[[fn=Metropolitní]]</Template>
  <TotalTime>160</TotalTime>
  <Words>182</Words>
  <Application>Microsoft Office PowerPoint</Application>
  <PresentationFormat>Vlastní</PresentationFormat>
  <Paragraphs>40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Metropolitní</vt:lpstr>
      <vt:lpstr>BABY PARK</vt:lpstr>
      <vt:lpstr>Kdo jsme?</vt:lpstr>
      <vt:lpstr>Mgr. Olga Zlámalová</vt:lpstr>
      <vt:lpstr>Bc. Veronika Vissková</vt:lpstr>
      <vt:lpstr>Mgr. &amp; Bc. Zuzana Tlačbabová</vt:lpstr>
      <vt:lpstr>Dětská skupina s názvem BABY PARK</vt:lpstr>
      <vt:lpstr>BABY PARK - zaměření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BABY PARK – docházkový systém</vt:lpstr>
      <vt:lpstr>Snímek 20</vt:lpstr>
      <vt:lpstr>Snímek 21</vt:lpstr>
      <vt:lpstr>BABY PARK</vt:lpstr>
      <vt:lpstr>Děkuji za pozornost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BABY PARK</dc:title>
  <dc:creator>Zlamalova Olga</dc:creator>
  <cp:lastModifiedBy>admin</cp:lastModifiedBy>
  <cp:revision>30</cp:revision>
  <dcterms:created xsi:type="dcterms:W3CDTF">2016-02-04T10:44:10Z</dcterms:created>
  <dcterms:modified xsi:type="dcterms:W3CDTF">2016-10-18T18:53:44Z</dcterms:modified>
</cp:coreProperties>
</file>